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0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hi S rao" userId="ea01ae48b56aa019" providerId="LiveId" clId="{93BE3CC3-4004-44AD-A79C-73190173073A}"/>
    <pc:docChg chg="modSld">
      <pc:chgData name="Shruthi S rao" userId="ea01ae48b56aa019" providerId="LiveId" clId="{93BE3CC3-4004-44AD-A79C-73190173073A}" dt="2024-03-26T06:11:08.525" v="33" actId="20577"/>
      <pc:docMkLst>
        <pc:docMk/>
      </pc:docMkLst>
      <pc:sldChg chg="modSp mod">
        <pc:chgData name="Shruthi S rao" userId="ea01ae48b56aa019" providerId="LiveId" clId="{93BE3CC3-4004-44AD-A79C-73190173073A}" dt="2024-03-26T06:11:08.525" v="33" actId="20577"/>
        <pc:sldMkLst>
          <pc:docMk/>
          <pc:sldMk cId="2277417560" sldId="256"/>
        </pc:sldMkLst>
        <pc:spChg chg="mod">
          <ac:chgData name="Shruthi S rao" userId="ea01ae48b56aa019" providerId="LiveId" clId="{93BE3CC3-4004-44AD-A79C-73190173073A}" dt="2024-03-26T06:11:08.525" v="33" actId="20577"/>
          <ac:spMkLst>
            <pc:docMk/>
            <pc:sldMk cId="2277417560" sldId="256"/>
            <ac:spMk id="2" creationId="{5D205C4D-3895-050B-FC6F-92D9A9831F0F}"/>
          </ac:spMkLst>
        </pc:spChg>
      </pc:sldChg>
    </pc:docChg>
  </pc:docChgLst>
  <pc:docChgLst>
    <pc:chgData name="Shruthi S rao" userId="ea01ae48b56aa019" providerId="Windows Live" clId="Web-{1BF7B568-4C65-4D82-A0DF-0E2D21E66802}"/>
    <pc:docChg chg="modSld">
      <pc:chgData name="Shruthi S rao" userId="ea01ae48b56aa019" providerId="Windows Live" clId="Web-{1BF7B568-4C65-4D82-A0DF-0E2D21E66802}" dt="2024-03-23T13:02:59.064" v="151"/>
      <pc:docMkLst>
        <pc:docMk/>
      </pc:docMkLst>
      <pc:sldChg chg="addSp delSp modSp mod setBg">
        <pc:chgData name="Shruthi S rao" userId="ea01ae48b56aa019" providerId="Windows Live" clId="Web-{1BF7B568-4C65-4D82-A0DF-0E2D21E66802}" dt="2024-03-23T13:02:59.064" v="151"/>
        <pc:sldMkLst>
          <pc:docMk/>
          <pc:sldMk cId="2277417560" sldId="256"/>
        </pc:sldMkLst>
        <pc:spChg chg="mod ord">
          <ac:chgData name="Shruthi S rao" userId="ea01ae48b56aa019" providerId="Windows Live" clId="Web-{1BF7B568-4C65-4D82-A0DF-0E2D21E66802}" dt="2024-03-23T13:02:40.344" v="145" actId="1076"/>
          <ac:spMkLst>
            <pc:docMk/>
            <pc:sldMk cId="2277417560" sldId="256"/>
            <ac:spMk id="2" creationId="{5D205C4D-3895-050B-FC6F-92D9A9831F0F}"/>
          </ac:spMkLst>
        </pc:spChg>
        <pc:spChg chg="add del mod">
          <ac:chgData name="Shruthi S rao" userId="ea01ae48b56aa019" providerId="Windows Live" clId="Web-{1BF7B568-4C65-4D82-A0DF-0E2D21E66802}" dt="2024-03-23T12:57:43.294" v="113"/>
          <ac:spMkLst>
            <pc:docMk/>
            <pc:sldMk cId="2277417560" sldId="256"/>
            <ac:spMk id="4" creationId="{3836CE68-8FA3-A0B9-62C3-FDBC7BFB2589}"/>
          </ac:spMkLst>
        </pc:spChg>
        <pc:spChg chg="add del mod">
          <ac:chgData name="Shruthi S rao" userId="ea01ae48b56aa019" providerId="Windows Live" clId="Web-{1BF7B568-4C65-4D82-A0DF-0E2D21E66802}" dt="2024-03-23T13:02:59.064" v="151"/>
          <ac:spMkLst>
            <pc:docMk/>
            <pc:sldMk cId="2277417560" sldId="256"/>
            <ac:spMk id="7" creationId="{6FA25320-4858-FF20-F958-06578362B41A}"/>
          </ac:spMkLst>
        </pc:spChg>
        <pc:spChg chg="add del">
          <ac:chgData name="Shruthi S rao" userId="ea01ae48b56aa019" providerId="Windows Live" clId="Web-{1BF7B568-4C65-4D82-A0DF-0E2D21E66802}" dt="2024-03-23T12:57:55.733" v="114"/>
          <ac:spMkLst>
            <pc:docMk/>
            <pc:sldMk cId="2277417560" sldId="256"/>
            <ac:spMk id="9" creationId="{A4322390-8B58-46BE-88EB-D9FD30C08743}"/>
          </ac:spMkLst>
        </pc:spChg>
        <pc:spChg chg="add del">
          <ac:chgData name="Shruthi S rao" userId="ea01ae48b56aa019" providerId="Windows Live" clId="Web-{1BF7B568-4C65-4D82-A0DF-0E2D21E66802}" dt="2024-03-23T12:57:55.733" v="114"/>
          <ac:spMkLst>
            <pc:docMk/>
            <pc:sldMk cId="2277417560" sldId="256"/>
            <ac:spMk id="11" creationId="{C885E190-58DD-42DD-A4A8-401E15C92A52}"/>
          </ac:spMkLst>
        </pc:spChg>
        <pc:spChg chg="add">
          <ac:chgData name="Shruthi S rao" userId="ea01ae48b56aa019" providerId="Windows Live" clId="Web-{1BF7B568-4C65-4D82-A0DF-0E2D21E66802}" dt="2024-03-23T12:57:55.733" v="114"/>
          <ac:spMkLst>
            <pc:docMk/>
            <pc:sldMk cId="2277417560" sldId="256"/>
            <ac:spMk id="16" creationId="{A4322390-8B58-46BE-88EB-D9FD30C08743}"/>
          </ac:spMkLst>
        </pc:spChg>
        <pc:picChg chg="add del mod">
          <ac:chgData name="Shruthi S rao" userId="ea01ae48b56aa019" providerId="Windows Live" clId="Web-{1BF7B568-4C65-4D82-A0DF-0E2D21E66802}" dt="2024-03-23T12:57:43.294" v="113"/>
          <ac:picMkLst>
            <pc:docMk/>
            <pc:sldMk cId="2277417560" sldId="256"/>
            <ac:picMk id="3" creationId="{83DC024E-6F9A-1568-6B3F-93D725E1D299}"/>
          </ac:picMkLst>
        </pc:picChg>
        <pc:picChg chg="add mod">
          <ac:chgData name="Shruthi S rao" userId="ea01ae48b56aa019" providerId="Windows Live" clId="Web-{1BF7B568-4C65-4D82-A0DF-0E2D21E66802}" dt="2024-03-23T12:57:55.733" v="114"/>
          <ac:picMkLst>
            <pc:docMk/>
            <pc:sldMk cId="2277417560" sldId="256"/>
            <ac:picMk id="6" creationId="{0A42E5C2-2EA8-2815-66D3-E26E2A108671}"/>
          </ac:picMkLst>
        </pc:picChg>
      </pc:sldChg>
      <pc:sldChg chg="addSp modSp mod setBg setClrOvrMap">
        <pc:chgData name="Shruthi S rao" userId="ea01ae48b56aa019" providerId="Windows Live" clId="Web-{1BF7B568-4C65-4D82-A0DF-0E2D21E66802}" dt="2024-03-23T12:09:25.599" v="0"/>
        <pc:sldMkLst>
          <pc:docMk/>
          <pc:sldMk cId="3234665423" sldId="257"/>
        </pc:sldMkLst>
        <pc:spChg chg="mod">
          <ac:chgData name="Shruthi S rao" userId="ea01ae48b56aa019" providerId="Windows Live" clId="Web-{1BF7B568-4C65-4D82-A0DF-0E2D21E66802}" dt="2024-03-23T12:09:25.599" v="0"/>
          <ac:spMkLst>
            <pc:docMk/>
            <pc:sldMk cId="3234665423" sldId="257"/>
            <ac:spMk id="2" creationId="{1AF187C0-E09C-0BB5-CAC7-A36E6E8C383D}"/>
          </ac:spMkLst>
        </pc:spChg>
        <pc:spChg chg="mod ord">
          <ac:chgData name="Shruthi S rao" userId="ea01ae48b56aa019" providerId="Windows Live" clId="Web-{1BF7B568-4C65-4D82-A0DF-0E2D21E66802}" dt="2024-03-23T12:09:25.599" v="0"/>
          <ac:spMkLst>
            <pc:docMk/>
            <pc:sldMk cId="3234665423" sldId="257"/>
            <ac:spMk id="3" creationId="{85BB31EA-0C29-CD04-4288-B2B4876E8A68}"/>
          </ac:spMkLst>
        </pc:spChg>
        <pc:spChg chg="add">
          <ac:chgData name="Shruthi S rao" userId="ea01ae48b56aa019" providerId="Windows Live" clId="Web-{1BF7B568-4C65-4D82-A0DF-0E2D21E66802}" dt="2024-03-23T12:09:25.599" v="0"/>
          <ac:spMkLst>
            <pc:docMk/>
            <pc:sldMk cId="3234665423" sldId="257"/>
            <ac:spMk id="13" creationId="{4AC0CD9D-7610-4620-93B4-798CCD9AB581}"/>
          </ac:spMkLst>
        </pc:spChg>
        <pc:spChg chg="add">
          <ac:chgData name="Shruthi S rao" userId="ea01ae48b56aa019" providerId="Windows Live" clId="Web-{1BF7B568-4C65-4D82-A0DF-0E2D21E66802}" dt="2024-03-23T12:09:25.599" v="0"/>
          <ac:spMkLst>
            <pc:docMk/>
            <pc:sldMk cId="3234665423" sldId="257"/>
            <ac:spMk id="19" creationId="{DE4D62F9-188E-4530-84C2-24BDEE4BEB82}"/>
          </ac:spMkLst>
        </pc:spChg>
        <pc:spChg chg="add">
          <ac:chgData name="Shruthi S rao" userId="ea01ae48b56aa019" providerId="Windows Live" clId="Web-{1BF7B568-4C65-4D82-A0DF-0E2D21E66802}" dt="2024-03-23T12:09:25.599" v="0"/>
          <ac:spMkLst>
            <pc:docMk/>
            <pc:sldMk cId="3234665423" sldId="257"/>
            <ac:spMk id="21" creationId="{B4AAD3FD-83A5-4B89-9F8F-01B8870865BE}"/>
          </ac:spMkLst>
        </pc:spChg>
        <pc:spChg chg="add">
          <ac:chgData name="Shruthi S rao" userId="ea01ae48b56aa019" providerId="Windows Live" clId="Web-{1BF7B568-4C65-4D82-A0DF-0E2D21E66802}" dt="2024-03-23T12:09:25.599" v="0"/>
          <ac:spMkLst>
            <pc:docMk/>
            <pc:sldMk cId="3234665423" sldId="257"/>
            <ac:spMk id="23" creationId="{61752F1D-FC0F-4103-9584-630E643CCDA6}"/>
          </ac:spMkLst>
        </pc:spChg>
        <pc:spChg chg="add">
          <ac:chgData name="Shruthi S rao" userId="ea01ae48b56aa019" providerId="Windows Live" clId="Web-{1BF7B568-4C65-4D82-A0DF-0E2D21E66802}" dt="2024-03-23T12:09:25.599" v="0"/>
          <ac:spMkLst>
            <pc:docMk/>
            <pc:sldMk cId="3234665423" sldId="257"/>
            <ac:spMk id="25" creationId="{70151CB7-E7DE-4917-B831-01DF9CE01306}"/>
          </ac:spMkLst>
        </pc:spChg>
        <pc:spChg chg="add">
          <ac:chgData name="Shruthi S rao" userId="ea01ae48b56aa019" providerId="Windows Live" clId="Web-{1BF7B568-4C65-4D82-A0DF-0E2D21E66802}" dt="2024-03-23T12:09:25.599" v="0"/>
          <ac:spMkLst>
            <pc:docMk/>
            <pc:sldMk cId="3234665423" sldId="257"/>
            <ac:spMk id="27" creationId="{A92A1116-1C84-41DF-B803-1F7B0883EC82}"/>
          </ac:spMkLst>
        </pc:spChg>
        <pc:picChg chg="mod">
          <ac:chgData name="Shruthi S rao" userId="ea01ae48b56aa019" providerId="Windows Live" clId="Web-{1BF7B568-4C65-4D82-A0DF-0E2D21E66802}" dt="2024-03-23T12:09:25.599" v="0"/>
          <ac:picMkLst>
            <pc:docMk/>
            <pc:sldMk cId="3234665423" sldId="257"/>
            <ac:picMk id="4" creationId="{4F86925A-F47B-2A2C-B56C-F0F6D82332C1}"/>
          </ac:picMkLst>
        </pc:picChg>
        <pc:picChg chg="add">
          <ac:chgData name="Shruthi S rao" userId="ea01ae48b56aa019" providerId="Windows Live" clId="Web-{1BF7B568-4C65-4D82-A0DF-0E2D21E66802}" dt="2024-03-23T12:09:25.599" v="0"/>
          <ac:picMkLst>
            <pc:docMk/>
            <pc:sldMk cId="3234665423" sldId="257"/>
            <ac:picMk id="9" creationId="{41B68C77-138E-4BF7-A276-BD0C78A4219F}"/>
          </ac:picMkLst>
        </pc:picChg>
        <pc:picChg chg="add">
          <ac:chgData name="Shruthi S rao" userId="ea01ae48b56aa019" providerId="Windows Live" clId="Web-{1BF7B568-4C65-4D82-A0DF-0E2D21E66802}" dt="2024-03-23T12:09:25.599" v="0"/>
          <ac:picMkLst>
            <pc:docMk/>
            <pc:sldMk cId="3234665423" sldId="257"/>
            <ac:picMk id="11" creationId="{7C268552-D473-46ED-B1B8-422042C4DEF1}"/>
          </ac:picMkLst>
        </pc:picChg>
        <pc:picChg chg="add">
          <ac:chgData name="Shruthi S rao" userId="ea01ae48b56aa019" providerId="Windows Live" clId="Web-{1BF7B568-4C65-4D82-A0DF-0E2D21E66802}" dt="2024-03-23T12:09:25.599" v="0"/>
          <ac:picMkLst>
            <pc:docMk/>
            <pc:sldMk cId="3234665423" sldId="257"/>
            <ac:picMk id="15" creationId="{B9238B3E-24AA-439A-B527-6C5DF6D72145}"/>
          </ac:picMkLst>
        </pc:picChg>
        <pc:picChg chg="add">
          <ac:chgData name="Shruthi S rao" userId="ea01ae48b56aa019" providerId="Windows Live" clId="Web-{1BF7B568-4C65-4D82-A0DF-0E2D21E66802}" dt="2024-03-23T12:09:25.599" v="0"/>
          <ac:picMkLst>
            <pc:docMk/>
            <pc:sldMk cId="3234665423" sldId="257"/>
            <ac:picMk id="17" creationId="{69F01145-BEA3-4CBF-AA21-10077B948CA8}"/>
          </ac:picMkLst>
        </pc:picChg>
      </pc:sldChg>
      <pc:sldChg chg="addSp modSp mod setBg setClrOvrMap">
        <pc:chgData name="Shruthi S rao" userId="ea01ae48b56aa019" providerId="Windows Live" clId="Web-{1BF7B568-4C65-4D82-A0DF-0E2D21E66802}" dt="2024-03-23T12:09:47.194" v="1"/>
        <pc:sldMkLst>
          <pc:docMk/>
          <pc:sldMk cId="1183277972" sldId="258"/>
        </pc:sldMkLst>
        <pc:spChg chg="mod">
          <ac:chgData name="Shruthi S rao" userId="ea01ae48b56aa019" providerId="Windows Live" clId="Web-{1BF7B568-4C65-4D82-A0DF-0E2D21E66802}" dt="2024-03-23T12:09:47.194" v="1"/>
          <ac:spMkLst>
            <pc:docMk/>
            <pc:sldMk cId="1183277972" sldId="258"/>
            <ac:spMk id="2" creationId="{5024EFEC-D01A-F3C7-7163-3D380F15B57B}"/>
          </ac:spMkLst>
        </pc:spChg>
        <pc:spChg chg="mod ord">
          <ac:chgData name="Shruthi S rao" userId="ea01ae48b56aa019" providerId="Windows Live" clId="Web-{1BF7B568-4C65-4D82-A0DF-0E2D21E66802}" dt="2024-03-23T12:09:47.194" v="1"/>
          <ac:spMkLst>
            <pc:docMk/>
            <pc:sldMk cId="1183277972" sldId="258"/>
            <ac:spMk id="3" creationId="{7A31E3E3-2F51-D2CC-F70A-05DF25E7C44D}"/>
          </ac:spMkLst>
        </pc:spChg>
        <pc:spChg chg="add">
          <ac:chgData name="Shruthi S rao" userId="ea01ae48b56aa019" providerId="Windows Live" clId="Web-{1BF7B568-4C65-4D82-A0DF-0E2D21E66802}" dt="2024-03-23T12:09:47.194" v="1"/>
          <ac:spMkLst>
            <pc:docMk/>
            <pc:sldMk cId="1183277972" sldId="258"/>
            <ac:spMk id="13" creationId="{4AC0CD9D-7610-4620-93B4-798CCD9AB581}"/>
          </ac:spMkLst>
        </pc:spChg>
        <pc:spChg chg="add">
          <ac:chgData name="Shruthi S rao" userId="ea01ae48b56aa019" providerId="Windows Live" clId="Web-{1BF7B568-4C65-4D82-A0DF-0E2D21E66802}" dt="2024-03-23T12:09:47.194" v="1"/>
          <ac:spMkLst>
            <pc:docMk/>
            <pc:sldMk cId="1183277972" sldId="258"/>
            <ac:spMk id="19" creationId="{DE4D62F9-188E-4530-84C2-24BDEE4BEB82}"/>
          </ac:spMkLst>
        </pc:spChg>
        <pc:spChg chg="add">
          <ac:chgData name="Shruthi S rao" userId="ea01ae48b56aa019" providerId="Windows Live" clId="Web-{1BF7B568-4C65-4D82-A0DF-0E2D21E66802}" dt="2024-03-23T12:09:47.194" v="1"/>
          <ac:spMkLst>
            <pc:docMk/>
            <pc:sldMk cId="1183277972" sldId="258"/>
            <ac:spMk id="21" creationId="{B4AAD3FD-83A5-4B89-9F8F-01B8870865BE}"/>
          </ac:spMkLst>
        </pc:spChg>
        <pc:spChg chg="add">
          <ac:chgData name="Shruthi S rao" userId="ea01ae48b56aa019" providerId="Windows Live" clId="Web-{1BF7B568-4C65-4D82-A0DF-0E2D21E66802}" dt="2024-03-23T12:09:47.194" v="1"/>
          <ac:spMkLst>
            <pc:docMk/>
            <pc:sldMk cId="1183277972" sldId="258"/>
            <ac:spMk id="23" creationId="{61752F1D-FC0F-4103-9584-630E643CCDA6}"/>
          </ac:spMkLst>
        </pc:spChg>
        <pc:spChg chg="add">
          <ac:chgData name="Shruthi S rao" userId="ea01ae48b56aa019" providerId="Windows Live" clId="Web-{1BF7B568-4C65-4D82-A0DF-0E2D21E66802}" dt="2024-03-23T12:09:47.194" v="1"/>
          <ac:spMkLst>
            <pc:docMk/>
            <pc:sldMk cId="1183277972" sldId="258"/>
            <ac:spMk id="25" creationId="{70151CB7-E7DE-4917-B831-01DF9CE01306}"/>
          </ac:spMkLst>
        </pc:spChg>
        <pc:spChg chg="add">
          <ac:chgData name="Shruthi S rao" userId="ea01ae48b56aa019" providerId="Windows Live" clId="Web-{1BF7B568-4C65-4D82-A0DF-0E2D21E66802}" dt="2024-03-23T12:09:47.194" v="1"/>
          <ac:spMkLst>
            <pc:docMk/>
            <pc:sldMk cId="1183277972" sldId="258"/>
            <ac:spMk id="27" creationId="{A92A1116-1C84-41DF-B803-1F7B0883EC82}"/>
          </ac:spMkLst>
        </pc:spChg>
        <pc:picChg chg="mod">
          <ac:chgData name="Shruthi S rao" userId="ea01ae48b56aa019" providerId="Windows Live" clId="Web-{1BF7B568-4C65-4D82-A0DF-0E2D21E66802}" dt="2024-03-23T12:09:47.194" v="1"/>
          <ac:picMkLst>
            <pc:docMk/>
            <pc:sldMk cId="1183277972" sldId="258"/>
            <ac:picMk id="4" creationId="{02365D61-47E7-59CE-A20E-BD32042F19E9}"/>
          </ac:picMkLst>
        </pc:picChg>
        <pc:picChg chg="add">
          <ac:chgData name="Shruthi S rao" userId="ea01ae48b56aa019" providerId="Windows Live" clId="Web-{1BF7B568-4C65-4D82-A0DF-0E2D21E66802}" dt="2024-03-23T12:09:47.194" v="1"/>
          <ac:picMkLst>
            <pc:docMk/>
            <pc:sldMk cId="1183277972" sldId="258"/>
            <ac:picMk id="9" creationId="{41B68C77-138E-4BF7-A276-BD0C78A4219F}"/>
          </ac:picMkLst>
        </pc:picChg>
        <pc:picChg chg="add">
          <ac:chgData name="Shruthi S rao" userId="ea01ae48b56aa019" providerId="Windows Live" clId="Web-{1BF7B568-4C65-4D82-A0DF-0E2D21E66802}" dt="2024-03-23T12:09:47.194" v="1"/>
          <ac:picMkLst>
            <pc:docMk/>
            <pc:sldMk cId="1183277972" sldId="258"/>
            <ac:picMk id="11" creationId="{7C268552-D473-46ED-B1B8-422042C4DEF1}"/>
          </ac:picMkLst>
        </pc:picChg>
        <pc:picChg chg="add">
          <ac:chgData name="Shruthi S rao" userId="ea01ae48b56aa019" providerId="Windows Live" clId="Web-{1BF7B568-4C65-4D82-A0DF-0E2D21E66802}" dt="2024-03-23T12:09:47.194" v="1"/>
          <ac:picMkLst>
            <pc:docMk/>
            <pc:sldMk cId="1183277972" sldId="258"/>
            <ac:picMk id="15" creationId="{B9238B3E-24AA-439A-B527-6C5DF6D72145}"/>
          </ac:picMkLst>
        </pc:picChg>
        <pc:picChg chg="add">
          <ac:chgData name="Shruthi S rao" userId="ea01ae48b56aa019" providerId="Windows Live" clId="Web-{1BF7B568-4C65-4D82-A0DF-0E2D21E66802}" dt="2024-03-23T12:09:47.194" v="1"/>
          <ac:picMkLst>
            <pc:docMk/>
            <pc:sldMk cId="1183277972" sldId="258"/>
            <ac:picMk id="17" creationId="{69F01145-BEA3-4CBF-AA21-10077B948CA8}"/>
          </ac:picMkLst>
        </pc:picChg>
      </pc:sldChg>
      <pc:sldChg chg="addSp modSp mod setBg setClrOvrMap">
        <pc:chgData name="Shruthi S rao" userId="ea01ae48b56aa019" providerId="Windows Live" clId="Web-{1BF7B568-4C65-4D82-A0DF-0E2D21E66802}" dt="2024-03-23T12:10:00.273" v="2"/>
        <pc:sldMkLst>
          <pc:docMk/>
          <pc:sldMk cId="2318161793" sldId="259"/>
        </pc:sldMkLst>
        <pc:spChg chg="mod">
          <ac:chgData name="Shruthi S rao" userId="ea01ae48b56aa019" providerId="Windows Live" clId="Web-{1BF7B568-4C65-4D82-A0DF-0E2D21E66802}" dt="2024-03-23T12:10:00.273" v="2"/>
          <ac:spMkLst>
            <pc:docMk/>
            <pc:sldMk cId="2318161793" sldId="259"/>
            <ac:spMk id="2" creationId="{963EEB22-61EF-ED53-ABF4-1BA57BCF5E98}"/>
          </ac:spMkLst>
        </pc:spChg>
        <pc:spChg chg="mod ord">
          <ac:chgData name="Shruthi S rao" userId="ea01ae48b56aa019" providerId="Windows Live" clId="Web-{1BF7B568-4C65-4D82-A0DF-0E2D21E66802}" dt="2024-03-23T12:10:00.273" v="2"/>
          <ac:spMkLst>
            <pc:docMk/>
            <pc:sldMk cId="2318161793" sldId="259"/>
            <ac:spMk id="3" creationId="{E32506BF-31CA-1FD3-4881-BE5C756E5362}"/>
          </ac:spMkLst>
        </pc:spChg>
        <pc:spChg chg="add">
          <ac:chgData name="Shruthi S rao" userId="ea01ae48b56aa019" providerId="Windows Live" clId="Web-{1BF7B568-4C65-4D82-A0DF-0E2D21E66802}" dt="2024-03-23T12:10:00.273" v="2"/>
          <ac:spMkLst>
            <pc:docMk/>
            <pc:sldMk cId="2318161793" sldId="259"/>
            <ac:spMk id="13" creationId="{4AC0CD9D-7610-4620-93B4-798CCD9AB581}"/>
          </ac:spMkLst>
        </pc:spChg>
        <pc:spChg chg="add">
          <ac:chgData name="Shruthi S rao" userId="ea01ae48b56aa019" providerId="Windows Live" clId="Web-{1BF7B568-4C65-4D82-A0DF-0E2D21E66802}" dt="2024-03-23T12:10:00.273" v="2"/>
          <ac:spMkLst>
            <pc:docMk/>
            <pc:sldMk cId="2318161793" sldId="259"/>
            <ac:spMk id="19" creationId="{DE4D62F9-188E-4530-84C2-24BDEE4BEB82}"/>
          </ac:spMkLst>
        </pc:spChg>
        <pc:spChg chg="add">
          <ac:chgData name="Shruthi S rao" userId="ea01ae48b56aa019" providerId="Windows Live" clId="Web-{1BF7B568-4C65-4D82-A0DF-0E2D21E66802}" dt="2024-03-23T12:10:00.273" v="2"/>
          <ac:spMkLst>
            <pc:docMk/>
            <pc:sldMk cId="2318161793" sldId="259"/>
            <ac:spMk id="21" creationId="{B4AAD3FD-83A5-4B89-9F8F-01B8870865BE}"/>
          </ac:spMkLst>
        </pc:spChg>
        <pc:spChg chg="add">
          <ac:chgData name="Shruthi S rao" userId="ea01ae48b56aa019" providerId="Windows Live" clId="Web-{1BF7B568-4C65-4D82-A0DF-0E2D21E66802}" dt="2024-03-23T12:10:00.273" v="2"/>
          <ac:spMkLst>
            <pc:docMk/>
            <pc:sldMk cId="2318161793" sldId="259"/>
            <ac:spMk id="23" creationId="{61752F1D-FC0F-4103-9584-630E643CCDA6}"/>
          </ac:spMkLst>
        </pc:spChg>
        <pc:spChg chg="add">
          <ac:chgData name="Shruthi S rao" userId="ea01ae48b56aa019" providerId="Windows Live" clId="Web-{1BF7B568-4C65-4D82-A0DF-0E2D21E66802}" dt="2024-03-23T12:10:00.273" v="2"/>
          <ac:spMkLst>
            <pc:docMk/>
            <pc:sldMk cId="2318161793" sldId="259"/>
            <ac:spMk id="25" creationId="{70151CB7-E7DE-4917-B831-01DF9CE01306}"/>
          </ac:spMkLst>
        </pc:spChg>
        <pc:spChg chg="add">
          <ac:chgData name="Shruthi S rao" userId="ea01ae48b56aa019" providerId="Windows Live" clId="Web-{1BF7B568-4C65-4D82-A0DF-0E2D21E66802}" dt="2024-03-23T12:10:00.273" v="2"/>
          <ac:spMkLst>
            <pc:docMk/>
            <pc:sldMk cId="2318161793" sldId="259"/>
            <ac:spMk id="27" creationId="{A92A1116-1C84-41DF-B803-1F7B0883EC82}"/>
          </ac:spMkLst>
        </pc:spChg>
        <pc:picChg chg="mod">
          <ac:chgData name="Shruthi S rao" userId="ea01ae48b56aa019" providerId="Windows Live" clId="Web-{1BF7B568-4C65-4D82-A0DF-0E2D21E66802}" dt="2024-03-23T12:10:00.273" v="2"/>
          <ac:picMkLst>
            <pc:docMk/>
            <pc:sldMk cId="2318161793" sldId="259"/>
            <ac:picMk id="4" creationId="{2FB2C770-FB6D-6E9A-E372-9B9DA6DC15F3}"/>
          </ac:picMkLst>
        </pc:picChg>
        <pc:picChg chg="add">
          <ac:chgData name="Shruthi S rao" userId="ea01ae48b56aa019" providerId="Windows Live" clId="Web-{1BF7B568-4C65-4D82-A0DF-0E2D21E66802}" dt="2024-03-23T12:10:00.273" v="2"/>
          <ac:picMkLst>
            <pc:docMk/>
            <pc:sldMk cId="2318161793" sldId="259"/>
            <ac:picMk id="9" creationId="{41B68C77-138E-4BF7-A276-BD0C78A4219F}"/>
          </ac:picMkLst>
        </pc:picChg>
        <pc:picChg chg="add">
          <ac:chgData name="Shruthi S rao" userId="ea01ae48b56aa019" providerId="Windows Live" clId="Web-{1BF7B568-4C65-4D82-A0DF-0E2D21E66802}" dt="2024-03-23T12:10:00.273" v="2"/>
          <ac:picMkLst>
            <pc:docMk/>
            <pc:sldMk cId="2318161793" sldId="259"/>
            <ac:picMk id="11" creationId="{7C268552-D473-46ED-B1B8-422042C4DEF1}"/>
          </ac:picMkLst>
        </pc:picChg>
        <pc:picChg chg="add">
          <ac:chgData name="Shruthi S rao" userId="ea01ae48b56aa019" providerId="Windows Live" clId="Web-{1BF7B568-4C65-4D82-A0DF-0E2D21E66802}" dt="2024-03-23T12:10:00.273" v="2"/>
          <ac:picMkLst>
            <pc:docMk/>
            <pc:sldMk cId="2318161793" sldId="259"/>
            <ac:picMk id="15" creationId="{B9238B3E-24AA-439A-B527-6C5DF6D72145}"/>
          </ac:picMkLst>
        </pc:picChg>
        <pc:picChg chg="add">
          <ac:chgData name="Shruthi S rao" userId="ea01ae48b56aa019" providerId="Windows Live" clId="Web-{1BF7B568-4C65-4D82-A0DF-0E2D21E66802}" dt="2024-03-23T12:10:00.273" v="2"/>
          <ac:picMkLst>
            <pc:docMk/>
            <pc:sldMk cId="2318161793" sldId="259"/>
            <ac:picMk id="17" creationId="{69F01145-BEA3-4CBF-AA21-10077B948CA8}"/>
          </ac:picMkLst>
        </pc:picChg>
      </pc:sldChg>
      <pc:sldChg chg="addSp delSp modSp mod setBg setClrOvrMap">
        <pc:chgData name="Shruthi S rao" userId="ea01ae48b56aa019" providerId="Windows Live" clId="Web-{1BF7B568-4C65-4D82-A0DF-0E2D21E66802}" dt="2024-03-23T12:18:51.557" v="16"/>
        <pc:sldMkLst>
          <pc:docMk/>
          <pc:sldMk cId="2864697281" sldId="260"/>
        </pc:sldMkLst>
        <pc:spChg chg="mod">
          <ac:chgData name="Shruthi S rao" userId="ea01ae48b56aa019" providerId="Windows Live" clId="Web-{1BF7B568-4C65-4D82-A0DF-0E2D21E66802}" dt="2024-03-23T12:18:51.557" v="16"/>
          <ac:spMkLst>
            <pc:docMk/>
            <pc:sldMk cId="2864697281" sldId="260"/>
            <ac:spMk id="2" creationId="{EC7EBD13-C72C-5224-8892-2ED9CDFDE920}"/>
          </ac:spMkLst>
        </pc:spChg>
        <pc:spChg chg="mod ord">
          <ac:chgData name="Shruthi S rao" userId="ea01ae48b56aa019" providerId="Windows Live" clId="Web-{1BF7B568-4C65-4D82-A0DF-0E2D21E66802}" dt="2024-03-23T12:18:51.557" v="16"/>
          <ac:spMkLst>
            <pc:docMk/>
            <pc:sldMk cId="2864697281" sldId="260"/>
            <ac:spMk id="3" creationId="{46611BC1-64C3-EFBE-7F54-625604BE0B6D}"/>
          </ac:spMkLst>
        </pc:spChg>
        <pc:spChg chg="add del">
          <ac:chgData name="Shruthi S rao" userId="ea01ae48b56aa019" providerId="Windows Live" clId="Web-{1BF7B568-4C65-4D82-A0DF-0E2D21E66802}" dt="2024-03-23T12:10:45.182" v="4"/>
          <ac:spMkLst>
            <pc:docMk/>
            <pc:sldMk cId="2864697281" sldId="260"/>
            <ac:spMk id="13" creationId="{4AC0CD9D-7610-4620-93B4-798CCD9AB581}"/>
          </ac:spMkLst>
        </pc:spChg>
        <pc:spChg chg="add del">
          <ac:chgData name="Shruthi S rao" userId="ea01ae48b56aa019" providerId="Windows Live" clId="Web-{1BF7B568-4C65-4D82-A0DF-0E2D21E66802}" dt="2024-03-23T12:10:45.182" v="4"/>
          <ac:spMkLst>
            <pc:docMk/>
            <pc:sldMk cId="2864697281" sldId="260"/>
            <ac:spMk id="19" creationId="{DE4D62F9-188E-4530-84C2-24BDEE4BEB82}"/>
          </ac:spMkLst>
        </pc:spChg>
        <pc:spChg chg="add del">
          <ac:chgData name="Shruthi S rao" userId="ea01ae48b56aa019" providerId="Windows Live" clId="Web-{1BF7B568-4C65-4D82-A0DF-0E2D21E66802}" dt="2024-03-23T12:10:45.182" v="4"/>
          <ac:spMkLst>
            <pc:docMk/>
            <pc:sldMk cId="2864697281" sldId="260"/>
            <ac:spMk id="21" creationId="{61515115-95FB-41E0-86F3-8744438C09D0}"/>
          </ac:spMkLst>
        </pc:spChg>
        <pc:spChg chg="add del">
          <ac:chgData name="Shruthi S rao" userId="ea01ae48b56aa019" providerId="Windows Live" clId="Web-{1BF7B568-4C65-4D82-A0DF-0E2D21E66802}" dt="2024-03-23T12:10:45.182" v="4"/>
          <ac:spMkLst>
            <pc:docMk/>
            <pc:sldMk cId="2864697281" sldId="260"/>
            <ac:spMk id="23" creationId="{8222A33F-BE2D-4D69-92A0-5DF8B17BAACA}"/>
          </ac:spMkLst>
        </pc:spChg>
        <pc:spChg chg="add del">
          <ac:chgData name="Shruthi S rao" userId="ea01ae48b56aa019" providerId="Windows Live" clId="Web-{1BF7B568-4C65-4D82-A0DF-0E2D21E66802}" dt="2024-03-23T12:10:45.182" v="4"/>
          <ac:spMkLst>
            <pc:docMk/>
            <pc:sldMk cId="2864697281" sldId="260"/>
            <ac:spMk id="25" creationId="{CE1C74D0-9609-468A-9597-5D87C8A42B58}"/>
          </ac:spMkLst>
        </pc:spChg>
        <pc:spChg chg="add del">
          <ac:chgData name="Shruthi S rao" userId="ea01ae48b56aa019" providerId="Windows Live" clId="Web-{1BF7B568-4C65-4D82-A0DF-0E2D21E66802}" dt="2024-03-23T12:10:45.182" v="4"/>
          <ac:spMkLst>
            <pc:docMk/>
            <pc:sldMk cId="2864697281" sldId="260"/>
            <ac:spMk id="27" creationId="{C137128D-E594-4905-9F76-E385F0831D60}"/>
          </ac:spMkLst>
        </pc:spChg>
        <pc:spChg chg="add del">
          <ac:chgData name="Shruthi S rao" userId="ea01ae48b56aa019" providerId="Windows Live" clId="Web-{1BF7B568-4C65-4D82-A0DF-0E2D21E66802}" dt="2024-03-23T12:10:49.542" v="6"/>
          <ac:spMkLst>
            <pc:docMk/>
            <pc:sldMk cId="2864697281" sldId="260"/>
            <ac:spMk id="31" creationId="{4AC0CD9D-7610-4620-93B4-798CCD9AB581}"/>
          </ac:spMkLst>
        </pc:spChg>
        <pc:spChg chg="add del">
          <ac:chgData name="Shruthi S rao" userId="ea01ae48b56aa019" providerId="Windows Live" clId="Web-{1BF7B568-4C65-4D82-A0DF-0E2D21E66802}" dt="2024-03-23T12:10:49.542" v="6"/>
          <ac:spMkLst>
            <pc:docMk/>
            <pc:sldMk cId="2864697281" sldId="260"/>
            <ac:spMk id="34" creationId="{DE4D62F9-188E-4530-84C2-24BDEE4BEB82}"/>
          </ac:spMkLst>
        </pc:spChg>
        <pc:spChg chg="add del">
          <ac:chgData name="Shruthi S rao" userId="ea01ae48b56aa019" providerId="Windows Live" clId="Web-{1BF7B568-4C65-4D82-A0DF-0E2D21E66802}" dt="2024-03-23T12:10:49.542" v="6"/>
          <ac:spMkLst>
            <pc:docMk/>
            <pc:sldMk cId="2864697281" sldId="260"/>
            <ac:spMk id="35" creationId="{B4AAD3FD-83A5-4B89-9F8F-01B8870865BE}"/>
          </ac:spMkLst>
        </pc:spChg>
        <pc:spChg chg="add del">
          <ac:chgData name="Shruthi S rao" userId="ea01ae48b56aa019" providerId="Windows Live" clId="Web-{1BF7B568-4C65-4D82-A0DF-0E2D21E66802}" dt="2024-03-23T12:10:49.542" v="6"/>
          <ac:spMkLst>
            <pc:docMk/>
            <pc:sldMk cId="2864697281" sldId="260"/>
            <ac:spMk id="36" creationId="{61752F1D-FC0F-4103-9584-630E643CCDA6}"/>
          </ac:spMkLst>
        </pc:spChg>
        <pc:spChg chg="add del">
          <ac:chgData name="Shruthi S rao" userId="ea01ae48b56aa019" providerId="Windows Live" clId="Web-{1BF7B568-4C65-4D82-A0DF-0E2D21E66802}" dt="2024-03-23T12:10:49.542" v="6"/>
          <ac:spMkLst>
            <pc:docMk/>
            <pc:sldMk cId="2864697281" sldId="260"/>
            <ac:spMk id="37" creationId="{70151CB7-E7DE-4917-B831-01DF9CE01306}"/>
          </ac:spMkLst>
        </pc:spChg>
        <pc:spChg chg="add del">
          <ac:chgData name="Shruthi S rao" userId="ea01ae48b56aa019" providerId="Windows Live" clId="Web-{1BF7B568-4C65-4D82-A0DF-0E2D21E66802}" dt="2024-03-23T12:10:49.542" v="6"/>
          <ac:spMkLst>
            <pc:docMk/>
            <pc:sldMk cId="2864697281" sldId="260"/>
            <ac:spMk id="38" creationId="{A92A1116-1C84-41DF-B803-1F7B0883EC82}"/>
          </ac:spMkLst>
        </pc:spChg>
        <pc:spChg chg="add del">
          <ac:chgData name="Shruthi S rao" userId="ea01ae48b56aa019" providerId="Windows Live" clId="Web-{1BF7B568-4C65-4D82-A0DF-0E2D21E66802}" dt="2024-03-23T12:18:51.557" v="16"/>
          <ac:spMkLst>
            <pc:docMk/>
            <pc:sldMk cId="2864697281" sldId="260"/>
            <ac:spMk id="42" creationId="{4AC0CD9D-7610-4620-93B4-798CCD9AB581}"/>
          </ac:spMkLst>
        </pc:spChg>
        <pc:spChg chg="add del">
          <ac:chgData name="Shruthi S rao" userId="ea01ae48b56aa019" providerId="Windows Live" clId="Web-{1BF7B568-4C65-4D82-A0DF-0E2D21E66802}" dt="2024-03-23T12:18:51.557" v="16"/>
          <ac:spMkLst>
            <pc:docMk/>
            <pc:sldMk cId="2864697281" sldId="260"/>
            <ac:spMk id="45" creationId="{DE4D62F9-188E-4530-84C2-24BDEE4BEB82}"/>
          </ac:spMkLst>
        </pc:spChg>
        <pc:spChg chg="add del">
          <ac:chgData name="Shruthi S rao" userId="ea01ae48b56aa019" providerId="Windows Live" clId="Web-{1BF7B568-4C65-4D82-A0DF-0E2D21E66802}" dt="2024-03-23T12:18:51.557" v="16"/>
          <ac:spMkLst>
            <pc:docMk/>
            <pc:sldMk cId="2864697281" sldId="260"/>
            <ac:spMk id="46" creationId="{61515115-95FB-41E0-86F3-8744438C09D0}"/>
          </ac:spMkLst>
        </pc:spChg>
        <pc:spChg chg="add del">
          <ac:chgData name="Shruthi S rao" userId="ea01ae48b56aa019" providerId="Windows Live" clId="Web-{1BF7B568-4C65-4D82-A0DF-0E2D21E66802}" dt="2024-03-23T12:18:51.557" v="16"/>
          <ac:spMkLst>
            <pc:docMk/>
            <pc:sldMk cId="2864697281" sldId="260"/>
            <ac:spMk id="47" creationId="{8222A33F-BE2D-4D69-92A0-5DF8B17BAACA}"/>
          </ac:spMkLst>
        </pc:spChg>
        <pc:spChg chg="add del">
          <ac:chgData name="Shruthi S rao" userId="ea01ae48b56aa019" providerId="Windows Live" clId="Web-{1BF7B568-4C65-4D82-A0DF-0E2D21E66802}" dt="2024-03-23T12:18:51.557" v="16"/>
          <ac:spMkLst>
            <pc:docMk/>
            <pc:sldMk cId="2864697281" sldId="260"/>
            <ac:spMk id="48" creationId="{CE1C74D0-9609-468A-9597-5D87C8A42B58}"/>
          </ac:spMkLst>
        </pc:spChg>
        <pc:spChg chg="add del">
          <ac:chgData name="Shruthi S rao" userId="ea01ae48b56aa019" providerId="Windows Live" clId="Web-{1BF7B568-4C65-4D82-A0DF-0E2D21E66802}" dt="2024-03-23T12:18:51.557" v="16"/>
          <ac:spMkLst>
            <pc:docMk/>
            <pc:sldMk cId="2864697281" sldId="260"/>
            <ac:spMk id="49" creationId="{C137128D-E594-4905-9F76-E385F0831D60}"/>
          </ac:spMkLst>
        </pc:spChg>
        <pc:spChg chg="add">
          <ac:chgData name="Shruthi S rao" userId="ea01ae48b56aa019" providerId="Windows Live" clId="Web-{1BF7B568-4C65-4D82-A0DF-0E2D21E66802}" dt="2024-03-23T12:18:51.557" v="16"/>
          <ac:spMkLst>
            <pc:docMk/>
            <pc:sldMk cId="2864697281" sldId="260"/>
            <ac:spMk id="58" creationId="{4AC0CD9D-7610-4620-93B4-798CCD9AB581}"/>
          </ac:spMkLst>
        </pc:spChg>
        <pc:spChg chg="add">
          <ac:chgData name="Shruthi S rao" userId="ea01ae48b56aa019" providerId="Windows Live" clId="Web-{1BF7B568-4C65-4D82-A0DF-0E2D21E66802}" dt="2024-03-23T12:18:51.557" v="16"/>
          <ac:spMkLst>
            <pc:docMk/>
            <pc:sldMk cId="2864697281" sldId="260"/>
            <ac:spMk id="64" creationId="{DE4D62F9-188E-4530-84C2-24BDEE4BEB82}"/>
          </ac:spMkLst>
        </pc:spChg>
        <pc:spChg chg="add">
          <ac:chgData name="Shruthi S rao" userId="ea01ae48b56aa019" providerId="Windows Live" clId="Web-{1BF7B568-4C65-4D82-A0DF-0E2D21E66802}" dt="2024-03-23T12:18:51.557" v="16"/>
          <ac:spMkLst>
            <pc:docMk/>
            <pc:sldMk cId="2864697281" sldId="260"/>
            <ac:spMk id="66" creationId="{B4AAD3FD-83A5-4B89-9F8F-01B8870865BE}"/>
          </ac:spMkLst>
        </pc:spChg>
        <pc:spChg chg="add">
          <ac:chgData name="Shruthi S rao" userId="ea01ae48b56aa019" providerId="Windows Live" clId="Web-{1BF7B568-4C65-4D82-A0DF-0E2D21E66802}" dt="2024-03-23T12:18:51.557" v="16"/>
          <ac:spMkLst>
            <pc:docMk/>
            <pc:sldMk cId="2864697281" sldId="260"/>
            <ac:spMk id="68" creationId="{61752F1D-FC0F-4103-9584-630E643CCDA6}"/>
          </ac:spMkLst>
        </pc:spChg>
        <pc:spChg chg="add">
          <ac:chgData name="Shruthi S rao" userId="ea01ae48b56aa019" providerId="Windows Live" clId="Web-{1BF7B568-4C65-4D82-A0DF-0E2D21E66802}" dt="2024-03-23T12:18:51.557" v="16"/>
          <ac:spMkLst>
            <pc:docMk/>
            <pc:sldMk cId="2864697281" sldId="260"/>
            <ac:spMk id="70" creationId="{70151CB7-E7DE-4917-B831-01DF9CE01306}"/>
          </ac:spMkLst>
        </pc:spChg>
        <pc:spChg chg="add">
          <ac:chgData name="Shruthi S rao" userId="ea01ae48b56aa019" providerId="Windows Live" clId="Web-{1BF7B568-4C65-4D82-A0DF-0E2D21E66802}" dt="2024-03-23T12:18:51.557" v="16"/>
          <ac:spMkLst>
            <pc:docMk/>
            <pc:sldMk cId="2864697281" sldId="260"/>
            <ac:spMk id="72" creationId="{A92A1116-1C84-41DF-B803-1F7B0883EC82}"/>
          </ac:spMkLst>
        </pc:spChg>
        <pc:picChg chg="mod">
          <ac:chgData name="Shruthi S rao" userId="ea01ae48b56aa019" providerId="Windows Live" clId="Web-{1BF7B568-4C65-4D82-A0DF-0E2D21E66802}" dt="2024-03-23T12:18:51.557" v="16"/>
          <ac:picMkLst>
            <pc:docMk/>
            <pc:sldMk cId="2864697281" sldId="260"/>
            <ac:picMk id="4" creationId="{E7C6D71F-02A8-6650-57BE-D280A2D218EC}"/>
          </ac:picMkLst>
        </pc:picChg>
        <pc:picChg chg="add del">
          <ac:chgData name="Shruthi S rao" userId="ea01ae48b56aa019" providerId="Windows Live" clId="Web-{1BF7B568-4C65-4D82-A0DF-0E2D21E66802}" dt="2024-03-23T12:10:45.182" v="4"/>
          <ac:picMkLst>
            <pc:docMk/>
            <pc:sldMk cId="2864697281" sldId="260"/>
            <ac:picMk id="9" creationId="{41B68C77-138E-4BF7-A276-BD0C78A4219F}"/>
          </ac:picMkLst>
        </pc:picChg>
        <pc:picChg chg="add del">
          <ac:chgData name="Shruthi S rao" userId="ea01ae48b56aa019" providerId="Windows Live" clId="Web-{1BF7B568-4C65-4D82-A0DF-0E2D21E66802}" dt="2024-03-23T12:10:45.182" v="4"/>
          <ac:picMkLst>
            <pc:docMk/>
            <pc:sldMk cId="2864697281" sldId="260"/>
            <ac:picMk id="11" creationId="{7C268552-D473-46ED-B1B8-422042C4DEF1}"/>
          </ac:picMkLst>
        </pc:picChg>
        <pc:picChg chg="add del">
          <ac:chgData name="Shruthi S rao" userId="ea01ae48b56aa019" providerId="Windows Live" clId="Web-{1BF7B568-4C65-4D82-A0DF-0E2D21E66802}" dt="2024-03-23T12:10:45.182" v="4"/>
          <ac:picMkLst>
            <pc:docMk/>
            <pc:sldMk cId="2864697281" sldId="260"/>
            <ac:picMk id="15" creationId="{B9238B3E-24AA-439A-B527-6C5DF6D72145}"/>
          </ac:picMkLst>
        </pc:picChg>
        <pc:picChg chg="add del">
          <ac:chgData name="Shruthi S rao" userId="ea01ae48b56aa019" providerId="Windows Live" clId="Web-{1BF7B568-4C65-4D82-A0DF-0E2D21E66802}" dt="2024-03-23T12:10:45.182" v="4"/>
          <ac:picMkLst>
            <pc:docMk/>
            <pc:sldMk cId="2864697281" sldId="260"/>
            <ac:picMk id="17" creationId="{69F01145-BEA3-4CBF-AA21-10077B948CA8}"/>
          </ac:picMkLst>
        </pc:picChg>
        <pc:picChg chg="add del">
          <ac:chgData name="Shruthi S rao" userId="ea01ae48b56aa019" providerId="Windows Live" clId="Web-{1BF7B568-4C65-4D82-A0DF-0E2D21E66802}" dt="2024-03-23T12:10:49.542" v="6"/>
          <ac:picMkLst>
            <pc:docMk/>
            <pc:sldMk cId="2864697281" sldId="260"/>
            <ac:picMk id="29" creationId="{41B68C77-138E-4BF7-A276-BD0C78A4219F}"/>
          </ac:picMkLst>
        </pc:picChg>
        <pc:picChg chg="add del">
          <ac:chgData name="Shruthi S rao" userId="ea01ae48b56aa019" providerId="Windows Live" clId="Web-{1BF7B568-4C65-4D82-A0DF-0E2D21E66802}" dt="2024-03-23T12:10:49.542" v="6"/>
          <ac:picMkLst>
            <pc:docMk/>
            <pc:sldMk cId="2864697281" sldId="260"/>
            <ac:picMk id="30" creationId="{7C268552-D473-46ED-B1B8-422042C4DEF1}"/>
          </ac:picMkLst>
        </pc:picChg>
        <pc:picChg chg="add del">
          <ac:chgData name="Shruthi S rao" userId="ea01ae48b56aa019" providerId="Windows Live" clId="Web-{1BF7B568-4C65-4D82-A0DF-0E2D21E66802}" dt="2024-03-23T12:10:49.542" v="6"/>
          <ac:picMkLst>
            <pc:docMk/>
            <pc:sldMk cId="2864697281" sldId="260"/>
            <ac:picMk id="32" creationId="{B9238B3E-24AA-439A-B527-6C5DF6D72145}"/>
          </ac:picMkLst>
        </pc:picChg>
        <pc:picChg chg="add del">
          <ac:chgData name="Shruthi S rao" userId="ea01ae48b56aa019" providerId="Windows Live" clId="Web-{1BF7B568-4C65-4D82-A0DF-0E2D21E66802}" dt="2024-03-23T12:10:49.542" v="6"/>
          <ac:picMkLst>
            <pc:docMk/>
            <pc:sldMk cId="2864697281" sldId="260"/>
            <ac:picMk id="33" creationId="{69F01145-BEA3-4CBF-AA21-10077B948CA8}"/>
          </ac:picMkLst>
        </pc:picChg>
        <pc:picChg chg="add del">
          <ac:chgData name="Shruthi S rao" userId="ea01ae48b56aa019" providerId="Windows Live" clId="Web-{1BF7B568-4C65-4D82-A0DF-0E2D21E66802}" dt="2024-03-23T12:18:51.557" v="16"/>
          <ac:picMkLst>
            <pc:docMk/>
            <pc:sldMk cId="2864697281" sldId="260"/>
            <ac:picMk id="40" creationId="{41B68C77-138E-4BF7-A276-BD0C78A4219F}"/>
          </ac:picMkLst>
        </pc:picChg>
        <pc:picChg chg="add del">
          <ac:chgData name="Shruthi S rao" userId="ea01ae48b56aa019" providerId="Windows Live" clId="Web-{1BF7B568-4C65-4D82-A0DF-0E2D21E66802}" dt="2024-03-23T12:18:51.557" v="16"/>
          <ac:picMkLst>
            <pc:docMk/>
            <pc:sldMk cId="2864697281" sldId="260"/>
            <ac:picMk id="41" creationId="{7C268552-D473-46ED-B1B8-422042C4DEF1}"/>
          </ac:picMkLst>
        </pc:picChg>
        <pc:picChg chg="add del">
          <ac:chgData name="Shruthi S rao" userId="ea01ae48b56aa019" providerId="Windows Live" clId="Web-{1BF7B568-4C65-4D82-A0DF-0E2D21E66802}" dt="2024-03-23T12:18:51.557" v="16"/>
          <ac:picMkLst>
            <pc:docMk/>
            <pc:sldMk cId="2864697281" sldId="260"/>
            <ac:picMk id="43" creationId="{B9238B3E-24AA-439A-B527-6C5DF6D72145}"/>
          </ac:picMkLst>
        </pc:picChg>
        <pc:picChg chg="add del">
          <ac:chgData name="Shruthi S rao" userId="ea01ae48b56aa019" providerId="Windows Live" clId="Web-{1BF7B568-4C65-4D82-A0DF-0E2D21E66802}" dt="2024-03-23T12:18:51.557" v="16"/>
          <ac:picMkLst>
            <pc:docMk/>
            <pc:sldMk cId="2864697281" sldId="260"/>
            <ac:picMk id="44" creationId="{69F01145-BEA3-4CBF-AA21-10077B948CA8}"/>
          </ac:picMkLst>
        </pc:picChg>
        <pc:picChg chg="add">
          <ac:chgData name="Shruthi S rao" userId="ea01ae48b56aa019" providerId="Windows Live" clId="Web-{1BF7B568-4C65-4D82-A0DF-0E2D21E66802}" dt="2024-03-23T12:18:51.557" v="16"/>
          <ac:picMkLst>
            <pc:docMk/>
            <pc:sldMk cId="2864697281" sldId="260"/>
            <ac:picMk id="54" creationId="{41B68C77-138E-4BF7-A276-BD0C78A4219F}"/>
          </ac:picMkLst>
        </pc:picChg>
        <pc:picChg chg="add">
          <ac:chgData name="Shruthi S rao" userId="ea01ae48b56aa019" providerId="Windows Live" clId="Web-{1BF7B568-4C65-4D82-A0DF-0E2D21E66802}" dt="2024-03-23T12:18:51.557" v="16"/>
          <ac:picMkLst>
            <pc:docMk/>
            <pc:sldMk cId="2864697281" sldId="260"/>
            <ac:picMk id="56" creationId="{7C268552-D473-46ED-B1B8-422042C4DEF1}"/>
          </ac:picMkLst>
        </pc:picChg>
        <pc:picChg chg="add">
          <ac:chgData name="Shruthi S rao" userId="ea01ae48b56aa019" providerId="Windows Live" clId="Web-{1BF7B568-4C65-4D82-A0DF-0E2D21E66802}" dt="2024-03-23T12:18:51.557" v="16"/>
          <ac:picMkLst>
            <pc:docMk/>
            <pc:sldMk cId="2864697281" sldId="260"/>
            <ac:picMk id="60" creationId="{B9238B3E-24AA-439A-B527-6C5DF6D72145}"/>
          </ac:picMkLst>
        </pc:picChg>
        <pc:picChg chg="add">
          <ac:chgData name="Shruthi S rao" userId="ea01ae48b56aa019" providerId="Windows Live" clId="Web-{1BF7B568-4C65-4D82-A0DF-0E2D21E66802}" dt="2024-03-23T12:18:51.557" v="16"/>
          <ac:picMkLst>
            <pc:docMk/>
            <pc:sldMk cId="2864697281" sldId="260"/>
            <ac:picMk id="62" creationId="{69F01145-BEA3-4CBF-AA21-10077B948CA8}"/>
          </ac:picMkLst>
        </pc:picChg>
      </pc:sldChg>
      <pc:sldChg chg="addSp delSp modSp mod setBg setClrOvrMap">
        <pc:chgData name="Shruthi S rao" userId="ea01ae48b56aa019" providerId="Windows Live" clId="Web-{1BF7B568-4C65-4D82-A0DF-0E2D21E66802}" dt="2024-03-23T12:18:57.546" v="17"/>
        <pc:sldMkLst>
          <pc:docMk/>
          <pc:sldMk cId="2892068232" sldId="261"/>
        </pc:sldMkLst>
        <pc:spChg chg="mod">
          <ac:chgData name="Shruthi S rao" userId="ea01ae48b56aa019" providerId="Windows Live" clId="Web-{1BF7B568-4C65-4D82-A0DF-0E2D21E66802}" dt="2024-03-23T12:18:57.546" v="17"/>
          <ac:spMkLst>
            <pc:docMk/>
            <pc:sldMk cId="2892068232" sldId="261"/>
            <ac:spMk id="2" creationId="{B5265AA5-DBA3-283B-15DF-1AB7909140DC}"/>
          </ac:spMkLst>
        </pc:spChg>
        <pc:spChg chg="mod ord">
          <ac:chgData name="Shruthi S rao" userId="ea01ae48b56aa019" providerId="Windows Live" clId="Web-{1BF7B568-4C65-4D82-A0DF-0E2D21E66802}" dt="2024-03-23T12:18:57.546" v="17"/>
          <ac:spMkLst>
            <pc:docMk/>
            <pc:sldMk cId="2892068232" sldId="261"/>
            <ac:spMk id="3" creationId="{7052FBD9-97DB-5B39-E982-5F72642EBFA1}"/>
          </ac:spMkLst>
        </pc:spChg>
        <pc:spChg chg="add mod">
          <ac:chgData name="Shruthi S rao" userId="ea01ae48b56aa019" providerId="Windows Live" clId="Web-{1BF7B568-4C65-4D82-A0DF-0E2D21E66802}" dt="2024-03-23T12:18:57.546" v="17"/>
          <ac:spMkLst>
            <pc:docMk/>
            <pc:sldMk cId="2892068232" sldId="261"/>
            <ac:spMk id="5" creationId="{BE5106C3-277F-6379-E3A3-A75B54AC4B76}"/>
          </ac:spMkLst>
        </pc:spChg>
        <pc:spChg chg="add del">
          <ac:chgData name="Shruthi S rao" userId="ea01ae48b56aa019" providerId="Windows Live" clId="Web-{1BF7B568-4C65-4D82-A0DF-0E2D21E66802}" dt="2024-03-23T12:18:57.546" v="17"/>
          <ac:spMkLst>
            <pc:docMk/>
            <pc:sldMk cId="2892068232" sldId="261"/>
            <ac:spMk id="14" creationId="{4AC0CD9D-7610-4620-93B4-798CCD9AB581}"/>
          </ac:spMkLst>
        </pc:spChg>
        <pc:spChg chg="add del">
          <ac:chgData name="Shruthi S rao" userId="ea01ae48b56aa019" providerId="Windows Live" clId="Web-{1BF7B568-4C65-4D82-A0DF-0E2D21E66802}" dt="2024-03-23T12:18:57.546" v="17"/>
          <ac:spMkLst>
            <pc:docMk/>
            <pc:sldMk cId="2892068232" sldId="261"/>
            <ac:spMk id="20" creationId="{DE4D62F9-188E-4530-84C2-24BDEE4BEB82}"/>
          </ac:spMkLst>
        </pc:spChg>
        <pc:spChg chg="add del">
          <ac:chgData name="Shruthi S rao" userId="ea01ae48b56aa019" providerId="Windows Live" clId="Web-{1BF7B568-4C65-4D82-A0DF-0E2D21E66802}" dt="2024-03-23T12:18:57.546" v="17"/>
          <ac:spMkLst>
            <pc:docMk/>
            <pc:sldMk cId="2892068232" sldId="261"/>
            <ac:spMk id="22" creationId="{61515115-95FB-41E0-86F3-8744438C09D0}"/>
          </ac:spMkLst>
        </pc:spChg>
        <pc:spChg chg="add del">
          <ac:chgData name="Shruthi S rao" userId="ea01ae48b56aa019" providerId="Windows Live" clId="Web-{1BF7B568-4C65-4D82-A0DF-0E2D21E66802}" dt="2024-03-23T12:18:57.546" v="17"/>
          <ac:spMkLst>
            <pc:docMk/>
            <pc:sldMk cId="2892068232" sldId="261"/>
            <ac:spMk id="24" creationId="{8222A33F-BE2D-4D69-92A0-5DF8B17BAACA}"/>
          </ac:spMkLst>
        </pc:spChg>
        <pc:spChg chg="add del">
          <ac:chgData name="Shruthi S rao" userId="ea01ae48b56aa019" providerId="Windows Live" clId="Web-{1BF7B568-4C65-4D82-A0DF-0E2D21E66802}" dt="2024-03-23T12:18:57.546" v="17"/>
          <ac:spMkLst>
            <pc:docMk/>
            <pc:sldMk cId="2892068232" sldId="261"/>
            <ac:spMk id="26" creationId="{CE1C74D0-9609-468A-9597-5D87C8A42B58}"/>
          </ac:spMkLst>
        </pc:spChg>
        <pc:spChg chg="add del">
          <ac:chgData name="Shruthi S rao" userId="ea01ae48b56aa019" providerId="Windows Live" clId="Web-{1BF7B568-4C65-4D82-A0DF-0E2D21E66802}" dt="2024-03-23T12:18:57.546" v="17"/>
          <ac:spMkLst>
            <pc:docMk/>
            <pc:sldMk cId="2892068232" sldId="261"/>
            <ac:spMk id="28" creationId="{C137128D-E594-4905-9F76-E385F0831D60}"/>
          </ac:spMkLst>
        </pc:spChg>
        <pc:spChg chg="add">
          <ac:chgData name="Shruthi S rao" userId="ea01ae48b56aa019" providerId="Windows Live" clId="Web-{1BF7B568-4C65-4D82-A0DF-0E2D21E66802}" dt="2024-03-23T12:18:57.546" v="17"/>
          <ac:spMkLst>
            <pc:docMk/>
            <pc:sldMk cId="2892068232" sldId="261"/>
            <ac:spMk id="37" creationId="{4AC0CD9D-7610-4620-93B4-798CCD9AB581}"/>
          </ac:spMkLst>
        </pc:spChg>
        <pc:spChg chg="add">
          <ac:chgData name="Shruthi S rao" userId="ea01ae48b56aa019" providerId="Windows Live" clId="Web-{1BF7B568-4C65-4D82-A0DF-0E2D21E66802}" dt="2024-03-23T12:18:57.546" v="17"/>
          <ac:spMkLst>
            <pc:docMk/>
            <pc:sldMk cId="2892068232" sldId="261"/>
            <ac:spMk id="43" creationId="{DE4D62F9-188E-4530-84C2-24BDEE4BEB82}"/>
          </ac:spMkLst>
        </pc:spChg>
        <pc:spChg chg="add">
          <ac:chgData name="Shruthi S rao" userId="ea01ae48b56aa019" providerId="Windows Live" clId="Web-{1BF7B568-4C65-4D82-A0DF-0E2D21E66802}" dt="2024-03-23T12:18:57.546" v="17"/>
          <ac:spMkLst>
            <pc:docMk/>
            <pc:sldMk cId="2892068232" sldId="261"/>
            <ac:spMk id="45" creationId="{B4AAD3FD-83A5-4B89-9F8F-01B8870865BE}"/>
          </ac:spMkLst>
        </pc:spChg>
        <pc:spChg chg="add">
          <ac:chgData name="Shruthi S rao" userId="ea01ae48b56aa019" providerId="Windows Live" clId="Web-{1BF7B568-4C65-4D82-A0DF-0E2D21E66802}" dt="2024-03-23T12:18:57.546" v="17"/>
          <ac:spMkLst>
            <pc:docMk/>
            <pc:sldMk cId="2892068232" sldId="261"/>
            <ac:spMk id="47" creationId="{61752F1D-FC0F-4103-9584-630E643CCDA6}"/>
          </ac:spMkLst>
        </pc:spChg>
        <pc:spChg chg="add">
          <ac:chgData name="Shruthi S rao" userId="ea01ae48b56aa019" providerId="Windows Live" clId="Web-{1BF7B568-4C65-4D82-A0DF-0E2D21E66802}" dt="2024-03-23T12:18:57.546" v="17"/>
          <ac:spMkLst>
            <pc:docMk/>
            <pc:sldMk cId="2892068232" sldId="261"/>
            <ac:spMk id="49" creationId="{70151CB7-E7DE-4917-B831-01DF9CE01306}"/>
          </ac:spMkLst>
        </pc:spChg>
        <pc:spChg chg="add">
          <ac:chgData name="Shruthi S rao" userId="ea01ae48b56aa019" providerId="Windows Live" clId="Web-{1BF7B568-4C65-4D82-A0DF-0E2D21E66802}" dt="2024-03-23T12:18:57.546" v="17"/>
          <ac:spMkLst>
            <pc:docMk/>
            <pc:sldMk cId="2892068232" sldId="261"/>
            <ac:spMk id="51" creationId="{A92A1116-1C84-41DF-B803-1F7B0883EC82}"/>
          </ac:spMkLst>
        </pc:spChg>
        <pc:picChg chg="add mod">
          <ac:chgData name="Shruthi S rao" userId="ea01ae48b56aa019" providerId="Windows Live" clId="Web-{1BF7B568-4C65-4D82-A0DF-0E2D21E66802}" dt="2024-03-23T12:18:57.546" v="17"/>
          <ac:picMkLst>
            <pc:docMk/>
            <pc:sldMk cId="2892068232" sldId="261"/>
            <ac:picMk id="4" creationId="{CC406079-DFEA-A79D-2DAE-CEE0B2C619D6}"/>
          </ac:picMkLst>
        </pc:picChg>
        <pc:picChg chg="add del">
          <ac:chgData name="Shruthi S rao" userId="ea01ae48b56aa019" providerId="Windows Live" clId="Web-{1BF7B568-4C65-4D82-A0DF-0E2D21E66802}" dt="2024-03-23T12:18:57.546" v="17"/>
          <ac:picMkLst>
            <pc:docMk/>
            <pc:sldMk cId="2892068232" sldId="261"/>
            <ac:picMk id="10" creationId="{41B68C77-138E-4BF7-A276-BD0C78A4219F}"/>
          </ac:picMkLst>
        </pc:picChg>
        <pc:picChg chg="add del">
          <ac:chgData name="Shruthi S rao" userId="ea01ae48b56aa019" providerId="Windows Live" clId="Web-{1BF7B568-4C65-4D82-A0DF-0E2D21E66802}" dt="2024-03-23T12:18:57.546" v="17"/>
          <ac:picMkLst>
            <pc:docMk/>
            <pc:sldMk cId="2892068232" sldId="261"/>
            <ac:picMk id="12" creationId="{7C268552-D473-46ED-B1B8-422042C4DEF1}"/>
          </ac:picMkLst>
        </pc:picChg>
        <pc:picChg chg="add del">
          <ac:chgData name="Shruthi S rao" userId="ea01ae48b56aa019" providerId="Windows Live" clId="Web-{1BF7B568-4C65-4D82-A0DF-0E2D21E66802}" dt="2024-03-23T12:18:57.546" v="17"/>
          <ac:picMkLst>
            <pc:docMk/>
            <pc:sldMk cId="2892068232" sldId="261"/>
            <ac:picMk id="16" creationId="{B9238B3E-24AA-439A-B527-6C5DF6D72145}"/>
          </ac:picMkLst>
        </pc:picChg>
        <pc:picChg chg="add del">
          <ac:chgData name="Shruthi S rao" userId="ea01ae48b56aa019" providerId="Windows Live" clId="Web-{1BF7B568-4C65-4D82-A0DF-0E2D21E66802}" dt="2024-03-23T12:18:57.546" v="17"/>
          <ac:picMkLst>
            <pc:docMk/>
            <pc:sldMk cId="2892068232" sldId="261"/>
            <ac:picMk id="18" creationId="{69F01145-BEA3-4CBF-AA21-10077B948CA8}"/>
          </ac:picMkLst>
        </pc:picChg>
        <pc:picChg chg="add">
          <ac:chgData name="Shruthi S rao" userId="ea01ae48b56aa019" providerId="Windows Live" clId="Web-{1BF7B568-4C65-4D82-A0DF-0E2D21E66802}" dt="2024-03-23T12:18:57.546" v="17"/>
          <ac:picMkLst>
            <pc:docMk/>
            <pc:sldMk cId="2892068232" sldId="261"/>
            <ac:picMk id="33" creationId="{41B68C77-138E-4BF7-A276-BD0C78A4219F}"/>
          </ac:picMkLst>
        </pc:picChg>
        <pc:picChg chg="add">
          <ac:chgData name="Shruthi S rao" userId="ea01ae48b56aa019" providerId="Windows Live" clId="Web-{1BF7B568-4C65-4D82-A0DF-0E2D21E66802}" dt="2024-03-23T12:18:57.546" v="17"/>
          <ac:picMkLst>
            <pc:docMk/>
            <pc:sldMk cId="2892068232" sldId="261"/>
            <ac:picMk id="35" creationId="{7C268552-D473-46ED-B1B8-422042C4DEF1}"/>
          </ac:picMkLst>
        </pc:picChg>
        <pc:picChg chg="add">
          <ac:chgData name="Shruthi S rao" userId="ea01ae48b56aa019" providerId="Windows Live" clId="Web-{1BF7B568-4C65-4D82-A0DF-0E2D21E66802}" dt="2024-03-23T12:18:57.546" v="17"/>
          <ac:picMkLst>
            <pc:docMk/>
            <pc:sldMk cId="2892068232" sldId="261"/>
            <ac:picMk id="39" creationId="{B9238B3E-24AA-439A-B527-6C5DF6D72145}"/>
          </ac:picMkLst>
        </pc:picChg>
        <pc:picChg chg="add">
          <ac:chgData name="Shruthi S rao" userId="ea01ae48b56aa019" providerId="Windows Live" clId="Web-{1BF7B568-4C65-4D82-A0DF-0E2D21E66802}" dt="2024-03-23T12:18:57.546" v="17"/>
          <ac:picMkLst>
            <pc:docMk/>
            <pc:sldMk cId="2892068232" sldId="261"/>
            <ac:picMk id="41" creationId="{69F01145-BEA3-4CBF-AA21-10077B948CA8}"/>
          </ac:picMkLst>
        </pc:picChg>
      </pc:sldChg>
      <pc:sldChg chg="addSp delSp modSp mod setBg setClrOvrMap">
        <pc:chgData name="Shruthi S rao" userId="ea01ae48b56aa019" providerId="Windows Live" clId="Web-{1BF7B568-4C65-4D82-A0DF-0E2D21E66802}" dt="2024-03-23T12:18:42.290" v="15"/>
        <pc:sldMkLst>
          <pc:docMk/>
          <pc:sldMk cId="3533895571" sldId="262"/>
        </pc:sldMkLst>
        <pc:spChg chg="mod">
          <ac:chgData name="Shruthi S rao" userId="ea01ae48b56aa019" providerId="Windows Live" clId="Web-{1BF7B568-4C65-4D82-A0DF-0E2D21E66802}" dt="2024-03-23T12:18:42.290" v="15"/>
          <ac:spMkLst>
            <pc:docMk/>
            <pc:sldMk cId="3533895571" sldId="262"/>
            <ac:spMk id="2" creationId="{99BC3069-76B3-1D86-D114-1CFB8A8460D9}"/>
          </ac:spMkLst>
        </pc:spChg>
        <pc:spChg chg="mod ord">
          <ac:chgData name="Shruthi S rao" userId="ea01ae48b56aa019" providerId="Windows Live" clId="Web-{1BF7B568-4C65-4D82-A0DF-0E2D21E66802}" dt="2024-03-23T12:18:42.290" v="15"/>
          <ac:spMkLst>
            <pc:docMk/>
            <pc:sldMk cId="3533895571" sldId="262"/>
            <ac:spMk id="3" creationId="{4491F775-407C-15BB-DA8D-DC9C01062AC0}"/>
          </ac:spMkLst>
        </pc:spChg>
        <pc:spChg chg="add del">
          <ac:chgData name="Shruthi S rao" userId="ea01ae48b56aa019" providerId="Windows Live" clId="Web-{1BF7B568-4C65-4D82-A0DF-0E2D21E66802}" dt="2024-03-23T12:18:42.259" v="14"/>
          <ac:spMkLst>
            <pc:docMk/>
            <pc:sldMk cId="3533895571" sldId="262"/>
            <ac:spMk id="13" creationId="{4AC0CD9D-7610-4620-93B4-798CCD9AB581}"/>
          </ac:spMkLst>
        </pc:spChg>
        <pc:spChg chg="add del">
          <ac:chgData name="Shruthi S rao" userId="ea01ae48b56aa019" providerId="Windows Live" clId="Web-{1BF7B568-4C65-4D82-A0DF-0E2D21E66802}" dt="2024-03-23T12:18:42.259" v="14"/>
          <ac:spMkLst>
            <pc:docMk/>
            <pc:sldMk cId="3533895571" sldId="262"/>
            <ac:spMk id="19" creationId="{DE4D62F9-188E-4530-84C2-24BDEE4BEB82}"/>
          </ac:spMkLst>
        </pc:spChg>
        <pc:spChg chg="add del">
          <ac:chgData name="Shruthi S rao" userId="ea01ae48b56aa019" providerId="Windows Live" clId="Web-{1BF7B568-4C65-4D82-A0DF-0E2D21E66802}" dt="2024-03-23T12:18:42.259" v="14"/>
          <ac:spMkLst>
            <pc:docMk/>
            <pc:sldMk cId="3533895571" sldId="262"/>
            <ac:spMk id="21" creationId="{61515115-95FB-41E0-86F3-8744438C09D0}"/>
          </ac:spMkLst>
        </pc:spChg>
        <pc:spChg chg="add del">
          <ac:chgData name="Shruthi S rao" userId="ea01ae48b56aa019" providerId="Windows Live" clId="Web-{1BF7B568-4C65-4D82-A0DF-0E2D21E66802}" dt="2024-03-23T12:18:42.259" v="14"/>
          <ac:spMkLst>
            <pc:docMk/>
            <pc:sldMk cId="3533895571" sldId="262"/>
            <ac:spMk id="23" creationId="{8222A33F-BE2D-4D69-92A0-5DF8B17BAACA}"/>
          </ac:spMkLst>
        </pc:spChg>
        <pc:spChg chg="add del">
          <ac:chgData name="Shruthi S rao" userId="ea01ae48b56aa019" providerId="Windows Live" clId="Web-{1BF7B568-4C65-4D82-A0DF-0E2D21E66802}" dt="2024-03-23T12:18:42.259" v="14"/>
          <ac:spMkLst>
            <pc:docMk/>
            <pc:sldMk cId="3533895571" sldId="262"/>
            <ac:spMk id="25" creationId="{CE1C74D0-9609-468A-9597-5D87C8A42B58}"/>
          </ac:spMkLst>
        </pc:spChg>
        <pc:spChg chg="add del">
          <ac:chgData name="Shruthi S rao" userId="ea01ae48b56aa019" providerId="Windows Live" clId="Web-{1BF7B568-4C65-4D82-A0DF-0E2D21E66802}" dt="2024-03-23T12:18:42.259" v="14"/>
          <ac:spMkLst>
            <pc:docMk/>
            <pc:sldMk cId="3533895571" sldId="262"/>
            <ac:spMk id="27" creationId="{C137128D-E594-4905-9F76-E385F0831D60}"/>
          </ac:spMkLst>
        </pc:spChg>
        <pc:spChg chg="add">
          <ac:chgData name="Shruthi S rao" userId="ea01ae48b56aa019" providerId="Windows Live" clId="Web-{1BF7B568-4C65-4D82-A0DF-0E2D21E66802}" dt="2024-03-23T12:18:42.290" v="15"/>
          <ac:spMkLst>
            <pc:docMk/>
            <pc:sldMk cId="3533895571" sldId="262"/>
            <ac:spMk id="31" creationId="{4AC0CD9D-7610-4620-93B4-798CCD9AB581}"/>
          </ac:spMkLst>
        </pc:spChg>
        <pc:spChg chg="add">
          <ac:chgData name="Shruthi S rao" userId="ea01ae48b56aa019" providerId="Windows Live" clId="Web-{1BF7B568-4C65-4D82-A0DF-0E2D21E66802}" dt="2024-03-23T12:18:42.290" v="15"/>
          <ac:spMkLst>
            <pc:docMk/>
            <pc:sldMk cId="3533895571" sldId="262"/>
            <ac:spMk id="34" creationId="{DE4D62F9-188E-4530-84C2-24BDEE4BEB82}"/>
          </ac:spMkLst>
        </pc:spChg>
        <pc:spChg chg="add">
          <ac:chgData name="Shruthi S rao" userId="ea01ae48b56aa019" providerId="Windows Live" clId="Web-{1BF7B568-4C65-4D82-A0DF-0E2D21E66802}" dt="2024-03-23T12:18:42.290" v="15"/>
          <ac:spMkLst>
            <pc:docMk/>
            <pc:sldMk cId="3533895571" sldId="262"/>
            <ac:spMk id="35" creationId="{B4AAD3FD-83A5-4B89-9F8F-01B8870865BE}"/>
          </ac:spMkLst>
        </pc:spChg>
        <pc:spChg chg="add">
          <ac:chgData name="Shruthi S rao" userId="ea01ae48b56aa019" providerId="Windows Live" clId="Web-{1BF7B568-4C65-4D82-A0DF-0E2D21E66802}" dt="2024-03-23T12:18:42.290" v="15"/>
          <ac:spMkLst>
            <pc:docMk/>
            <pc:sldMk cId="3533895571" sldId="262"/>
            <ac:spMk id="36" creationId="{61752F1D-FC0F-4103-9584-630E643CCDA6}"/>
          </ac:spMkLst>
        </pc:spChg>
        <pc:spChg chg="add">
          <ac:chgData name="Shruthi S rao" userId="ea01ae48b56aa019" providerId="Windows Live" clId="Web-{1BF7B568-4C65-4D82-A0DF-0E2D21E66802}" dt="2024-03-23T12:18:42.290" v="15"/>
          <ac:spMkLst>
            <pc:docMk/>
            <pc:sldMk cId="3533895571" sldId="262"/>
            <ac:spMk id="37" creationId="{70151CB7-E7DE-4917-B831-01DF9CE01306}"/>
          </ac:spMkLst>
        </pc:spChg>
        <pc:spChg chg="add">
          <ac:chgData name="Shruthi S rao" userId="ea01ae48b56aa019" providerId="Windows Live" clId="Web-{1BF7B568-4C65-4D82-A0DF-0E2D21E66802}" dt="2024-03-23T12:18:42.290" v="15"/>
          <ac:spMkLst>
            <pc:docMk/>
            <pc:sldMk cId="3533895571" sldId="262"/>
            <ac:spMk id="38" creationId="{A92A1116-1C84-41DF-B803-1F7B0883EC82}"/>
          </ac:spMkLst>
        </pc:spChg>
        <pc:picChg chg="mod">
          <ac:chgData name="Shruthi S rao" userId="ea01ae48b56aa019" providerId="Windows Live" clId="Web-{1BF7B568-4C65-4D82-A0DF-0E2D21E66802}" dt="2024-03-23T12:18:42.290" v="15"/>
          <ac:picMkLst>
            <pc:docMk/>
            <pc:sldMk cId="3533895571" sldId="262"/>
            <ac:picMk id="4" creationId="{0453B43E-AB4F-9B5A-E8ED-069839433A8E}"/>
          </ac:picMkLst>
        </pc:picChg>
        <pc:picChg chg="add del">
          <ac:chgData name="Shruthi S rao" userId="ea01ae48b56aa019" providerId="Windows Live" clId="Web-{1BF7B568-4C65-4D82-A0DF-0E2D21E66802}" dt="2024-03-23T12:18:42.259" v="14"/>
          <ac:picMkLst>
            <pc:docMk/>
            <pc:sldMk cId="3533895571" sldId="262"/>
            <ac:picMk id="9" creationId="{41B68C77-138E-4BF7-A276-BD0C78A4219F}"/>
          </ac:picMkLst>
        </pc:picChg>
        <pc:picChg chg="add del">
          <ac:chgData name="Shruthi S rao" userId="ea01ae48b56aa019" providerId="Windows Live" clId="Web-{1BF7B568-4C65-4D82-A0DF-0E2D21E66802}" dt="2024-03-23T12:18:42.259" v="14"/>
          <ac:picMkLst>
            <pc:docMk/>
            <pc:sldMk cId="3533895571" sldId="262"/>
            <ac:picMk id="11" creationId="{7C268552-D473-46ED-B1B8-422042C4DEF1}"/>
          </ac:picMkLst>
        </pc:picChg>
        <pc:picChg chg="add del">
          <ac:chgData name="Shruthi S rao" userId="ea01ae48b56aa019" providerId="Windows Live" clId="Web-{1BF7B568-4C65-4D82-A0DF-0E2D21E66802}" dt="2024-03-23T12:18:42.259" v="14"/>
          <ac:picMkLst>
            <pc:docMk/>
            <pc:sldMk cId="3533895571" sldId="262"/>
            <ac:picMk id="15" creationId="{B9238B3E-24AA-439A-B527-6C5DF6D72145}"/>
          </ac:picMkLst>
        </pc:picChg>
        <pc:picChg chg="add del">
          <ac:chgData name="Shruthi S rao" userId="ea01ae48b56aa019" providerId="Windows Live" clId="Web-{1BF7B568-4C65-4D82-A0DF-0E2D21E66802}" dt="2024-03-23T12:18:42.259" v="14"/>
          <ac:picMkLst>
            <pc:docMk/>
            <pc:sldMk cId="3533895571" sldId="262"/>
            <ac:picMk id="17" creationId="{69F01145-BEA3-4CBF-AA21-10077B948CA8}"/>
          </ac:picMkLst>
        </pc:picChg>
        <pc:picChg chg="add">
          <ac:chgData name="Shruthi S rao" userId="ea01ae48b56aa019" providerId="Windows Live" clId="Web-{1BF7B568-4C65-4D82-A0DF-0E2D21E66802}" dt="2024-03-23T12:18:42.290" v="15"/>
          <ac:picMkLst>
            <pc:docMk/>
            <pc:sldMk cId="3533895571" sldId="262"/>
            <ac:picMk id="29" creationId="{41B68C77-138E-4BF7-A276-BD0C78A4219F}"/>
          </ac:picMkLst>
        </pc:picChg>
        <pc:picChg chg="add">
          <ac:chgData name="Shruthi S rao" userId="ea01ae48b56aa019" providerId="Windows Live" clId="Web-{1BF7B568-4C65-4D82-A0DF-0E2D21E66802}" dt="2024-03-23T12:18:42.290" v="15"/>
          <ac:picMkLst>
            <pc:docMk/>
            <pc:sldMk cId="3533895571" sldId="262"/>
            <ac:picMk id="30" creationId="{7C268552-D473-46ED-B1B8-422042C4DEF1}"/>
          </ac:picMkLst>
        </pc:picChg>
        <pc:picChg chg="add">
          <ac:chgData name="Shruthi S rao" userId="ea01ae48b56aa019" providerId="Windows Live" clId="Web-{1BF7B568-4C65-4D82-A0DF-0E2D21E66802}" dt="2024-03-23T12:18:42.290" v="15"/>
          <ac:picMkLst>
            <pc:docMk/>
            <pc:sldMk cId="3533895571" sldId="262"/>
            <ac:picMk id="32" creationId="{B9238B3E-24AA-439A-B527-6C5DF6D72145}"/>
          </ac:picMkLst>
        </pc:picChg>
        <pc:picChg chg="add">
          <ac:chgData name="Shruthi S rao" userId="ea01ae48b56aa019" providerId="Windows Live" clId="Web-{1BF7B568-4C65-4D82-A0DF-0E2D21E66802}" dt="2024-03-23T12:18:42.290" v="15"/>
          <ac:picMkLst>
            <pc:docMk/>
            <pc:sldMk cId="3533895571" sldId="262"/>
            <ac:picMk id="33" creationId="{69F01145-BEA3-4CBF-AA21-10077B948CA8}"/>
          </ac:picMkLst>
        </pc:picChg>
      </pc:sldChg>
      <pc:sldChg chg="addSp modSp mod setBg">
        <pc:chgData name="Shruthi S rao" userId="ea01ae48b56aa019" providerId="Windows Live" clId="Web-{1BF7B568-4C65-4D82-A0DF-0E2D21E66802}" dt="2024-03-23T12:19:18.469" v="18"/>
        <pc:sldMkLst>
          <pc:docMk/>
          <pc:sldMk cId="2436101113" sldId="263"/>
        </pc:sldMkLst>
        <pc:spChg chg="mod">
          <ac:chgData name="Shruthi S rao" userId="ea01ae48b56aa019" providerId="Windows Live" clId="Web-{1BF7B568-4C65-4D82-A0DF-0E2D21E66802}" dt="2024-03-23T12:19:18.469" v="18"/>
          <ac:spMkLst>
            <pc:docMk/>
            <pc:sldMk cId="2436101113" sldId="263"/>
            <ac:spMk id="2" creationId="{5F11223C-54EC-751A-60FB-75368E7E5AD7}"/>
          </ac:spMkLst>
        </pc:spChg>
        <pc:spChg chg="mod ord">
          <ac:chgData name="Shruthi S rao" userId="ea01ae48b56aa019" providerId="Windows Live" clId="Web-{1BF7B568-4C65-4D82-A0DF-0E2D21E66802}" dt="2024-03-23T12:19:18.469" v="18"/>
          <ac:spMkLst>
            <pc:docMk/>
            <pc:sldMk cId="2436101113" sldId="263"/>
            <ac:spMk id="3" creationId="{E4455403-512D-D637-ACB7-84DDDA853BF5}"/>
          </ac:spMkLst>
        </pc:spChg>
        <pc:spChg chg="add">
          <ac:chgData name="Shruthi S rao" userId="ea01ae48b56aa019" providerId="Windows Live" clId="Web-{1BF7B568-4C65-4D82-A0DF-0E2D21E66802}" dt="2024-03-23T12:19:18.469" v="18"/>
          <ac:spMkLst>
            <pc:docMk/>
            <pc:sldMk cId="2436101113" sldId="263"/>
            <ac:spMk id="13" creationId="{4AC0CD9D-7610-4620-93B4-798CCD9AB581}"/>
          </ac:spMkLst>
        </pc:spChg>
        <pc:spChg chg="add">
          <ac:chgData name="Shruthi S rao" userId="ea01ae48b56aa019" providerId="Windows Live" clId="Web-{1BF7B568-4C65-4D82-A0DF-0E2D21E66802}" dt="2024-03-23T12:19:18.469" v="18"/>
          <ac:spMkLst>
            <pc:docMk/>
            <pc:sldMk cId="2436101113" sldId="263"/>
            <ac:spMk id="19" creationId="{DE4D62F9-188E-4530-84C2-24BDEE4BEB82}"/>
          </ac:spMkLst>
        </pc:spChg>
        <pc:picChg chg="mod">
          <ac:chgData name="Shruthi S rao" userId="ea01ae48b56aa019" providerId="Windows Live" clId="Web-{1BF7B568-4C65-4D82-A0DF-0E2D21E66802}" dt="2024-03-23T12:19:18.469" v="18"/>
          <ac:picMkLst>
            <pc:docMk/>
            <pc:sldMk cId="2436101113" sldId="263"/>
            <ac:picMk id="4" creationId="{6174F68E-40A3-8095-B858-54BEA4B0A2E0}"/>
          </ac:picMkLst>
        </pc:picChg>
        <pc:picChg chg="add">
          <ac:chgData name="Shruthi S rao" userId="ea01ae48b56aa019" providerId="Windows Live" clId="Web-{1BF7B568-4C65-4D82-A0DF-0E2D21E66802}" dt="2024-03-23T12:19:18.469" v="18"/>
          <ac:picMkLst>
            <pc:docMk/>
            <pc:sldMk cId="2436101113" sldId="263"/>
            <ac:picMk id="9" creationId="{41B68C77-138E-4BF7-A276-BD0C78A4219F}"/>
          </ac:picMkLst>
        </pc:picChg>
        <pc:picChg chg="add">
          <ac:chgData name="Shruthi S rao" userId="ea01ae48b56aa019" providerId="Windows Live" clId="Web-{1BF7B568-4C65-4D82-A0DF-0E2D21E66802}" dt="2024-03-23T12:19:18.469" v="18"/>
          <ac:picMkLst>
            <pc:docMk/>
            <pc:sldMk cId="2436101113" sldId="263"/>
            <ac:picMk id="11" creationId="{7C268552-D473-46ED-B1B8-422042C4DEF1}"/>
          </ac:picMkLst>
        </pc:picChg>
        <pc:picChg chg="add">
          <ac:chgData name="Shruthi S rao" userId="ea01ae48b56aa019" providerId="Windows Live" clId="Web-{1BF7B568-4C65-4D82-A0DF-0E2D21E66802}" dt="2024-03-23T12:19:18.469" v="18"/>
          <ac:picMkLst>
            <pc:docMk/>
            <pc:sldMk cId="2436101113" sldId="263"/>
            <ac:picMk id="15" creationId="{B9238B3E-24AA-439A-B527-6C5DF6D72145}"/>
          </ac:picMkLst>
        </pc:picChg>
        <pc:picChg chg="add">
          <ac:chgData name="Shruthi S rao" userId="ea01ae48b56aa019" providerId="Windows Live" clId="Web-{1BF7B568-4C65-4D82-A0DF-0E2D21E66802}" dt="2024-03-23T12:19:18.469" v="18"/>
          <ac:picMkLst>
            <pc:docMk/>
            <pc:sldMk cId="2436101113" sldId="263"/>
            <ac:picMk id="17" creationId="{69F01145-BEA3-4CBF-AA21-10077B948CA8}"/>
          </ac:picMkLst>
        </pc:picChg>
      </pc:sldChg>
      <pc:sldChg chg="addSp modSp mod setBg">
        <pc:chgData name="Shruthi S rao" userId="ea01ae48b56aa019" providerId="Windows Live" clId="Web-{1BF7B568-4C65-4D82-A0DF-0E2D21E66802}" dt="2024-03-23T12:19:31.142" v="19"/>
        <pc:sldMkLst>
          <pc:docMk/>
          <pc:sldMk cId="1048984992" sldId="264"/>
        </pc:sldMkLst>
        <pc:spChg chg="mod">
          <ac:chgData name="Shruthi S rao" userId="ea01ae48b56aa019" providerId="Windows Live" clId="Web-{1BF7B568-4C65-4D82-A0DF-0E2D21E66802}" dt="2024-03-23T12:19:31.142" v="19"/>
          <ac:spMkLst>
            <pc:docMk/>
            <pc:sldMk cId="1048984992" sldId="264"/>
            <ac:spMk id="2" creationId="{0164F054-107D-42B2-E820-511D39FEFD3E}"/>
          </ac:spMkLst>
        </pc:spChg>
        <pc:spChg chg="mod ord">
          <ac:chgData name="Shruthi S rao" userId="ea01ae48b56aa019" providerId="Windows Live" clId="Web-{1BF7B568-4C65-4D82-A0DF-0E2D21E66802}" dt="2024-03-23T12:19:31.142" v="19"/>
          <ac:spMkLst>
            <pc:docMk/>
            <pc:sldMk cId="1048984992" sldId="264"/>
            <ac:spMk id="3" creationId="{C15AF7BF-9886-A0CB-6544-D7DF76AF93DA}"/>
          </ac:spMkLst>
        </pc:spChg>
        <pc:spChg chg="add">
          <ac:chgData name="Shruthi S rao" userId="ea01ae48b56aa019" providerId="Windows Live" clId="Web-{1BF7B568-4C65-4D82-A0DF-0E2D21E66802}" dt="2024-03-23T12:19:31.142" v="19"/>
          <ac:spMkLst>
            <pc:docMk/>
            <pc:sldMk cId="1048984992" sldId="264"/>
            <ac:spMk id="13" creationId="{4AC0CD9D-7610-4620-93B4-798CCD9AB581}"/>
          </ac:spMkLst>
        </pc:spChg>
        <pc:spChg chg="add">
          <ac:chgData name="Shruthi S rao" userId="ea01ae48b56aa019" providerId="Windows Live" clId="Web-{1BF7B568-4C65-4D82-A0DF-0E2D21E66802}" dt="2024-03-23T12:19:31.142" v="19"/>
          <ac:spMkLst>
            <pc:docMk/>
            <pc:sldMk cId="1048984992" sldId="264"/>
            <ac:spMk id="19" creationId="{DE4D62F9-188E-4530-84C2-24BDEE4BEB82}"/>
          </ac:spMkLst>
        </pc:spChg>
        <pc:picChg chg="mod">
          <ac:chgData name="Shruthi S rao" userId="ea01ae48b56aa019" providerId="Windows Live" clId="Web-{1BF7B568-4C65-4D82-A0DF-0E2D21E66802}" dt="2024-03-23T12:19:31.142" v="19"/>
          <ac:picMkLst>
            <pc:docMk/>
            <pc:sldMk cId="1048984992" sldId="264"/>
            <ac:picMk id="4" creationId="{E344BB61-A2F7-DCD6-B262-76B2859EF4F0}"/>
          </ac:picMkLst>
        </pc:picChg>
        <pc:picChg chg="add">
          <ac:chgData name="Shruthi S rao" userId="ea01ae48b56aa019" providerId="Windows Live" clId="Web-{1BF7B568-4C65-4D82-A0DF-0E2D21E66802}" dt="2024-03-23T12:19:31.142" v="19"/>
          <ac:picMkLst>
            <pc:docMk/>
            <pc:sldMk cId="1048984992" sldId="264"/>
            <ac:picMk id="9" creationId="{41B68C77-138E-4BF7-A276-BD0C78A4219F}"/>
          </ac:picMkLst>
        </pc:picChg>
        <pc:picChg chg="add">
          <ac:chgData name="Shruthi S rao" userId="ea01ae48b56aa019" providerId="Windows Live" clId="Web-{1BF7B568-4C65-4D82-A0DF-0E2D21E66802}" dt="2024-03-23T12:19:31.142" v="19"/>
          <ac:picMkLst>
            <pc:docMk/>
            <pc:sldMk cId="1048984992" sldId="264"/>
            <ac:picMk id="11" creationId="{7C268552-D473-46ED-B1B8-422042C4DEF1}"/>
          </ac:picMkLst>
        </pc:picChg>
        <pc:picChg chg="add">
          <ac:chgData name="Shruthi S rao" userId="ea01ae48b56aa019" providerId="Windows Live" clId="Web-{1BF7B568-4C65-4D82-A0DF-0E2D21E66802}" dt="2024-03-23T12:19:31.142" v="19"/>
          <ac:picMkLst>
            <pc:docMk/>
            <pc:sldMk cId="1048984992" sldId="264"/>
            <ac:picMk id="15" creationId="{B9238B3E-24AA-439A-B527-6C5DF6D72145}"/>
          </ac:picMkLst>
        </pc:picChg>
        <pc:picChg chg="add">
          <ac:chgData name="Shruthi S rao" userId="ea01ae48b56aa019" providerId="Windows Live" clId="Web-{1BF7B568-4C65-4D82-A0DF-0E2D21E66802}" dt="2024-03-23T12:19:31.142" v="19"/>
          <ac:picMkLst>
            <pc:docMk/>
            <pc:sldMk cId="1048984992" sldId="264"/>
            <ac:picMk id="17" creationId="{69F01145-BEA3-4CBF-AA21-10077B948CA8}"/>
          </ac:picMkLst>
        </pc:picChg>
      </pc:sldChg>
      <pc:sldChg chg="addSp delSp modSp mod setBg">
        <pc:chgData name="Shruthi S rao" userId="ea01ae48b56aa019" providerId="Windows Live" clId="Web-{1BF7B568-4C65-4D82-A0DF-0E2D21E66802}" dt="2024-03-23T12:24:08.409" v="23"/>
        <pc:sldMkLst>
          <pc:docMk/>
          <pc:sldMk cId="1982158309" sldId="265"/>
        </pc:sldMkLst>
        <pc:spChg chg="mod">
          <ac:chgData name="Shruthi S rao" userId="ea01ae48b56aa019" providerId="Windows Live" clId="Web-{1BF7B568-4C65-4D82-A0DF-0E2D21E66802}" dt="2024-03-23T12:24:08.409" v="23"/>
          <ac:spMkLst>
            <pc:docMk/>
            <pc:sldMk cId="1982158309" sldId="265"/>
            <ac:spMk id="2" creationId="{2BCE753D-4D08-1828-F4BA-7A98ADAEA28A}"/>
          </ac:spMkLst>
        </pc:spChg>
        <pc:spChg chg="mod">
          <ac:chgData name="Shruthi S rao" userId="ea01ae48b56aa019" providerId="Windows Live" clId="Web-{1BF7B568-4C65-4D82-A0DF-0E2D21E66802}" dt="2024-03-23T12:24:08.409" v="23"/>
          <ac:spMkLst>
            <pc:docMk/>
            <pc:sldMk cId="1982158309" sldId="265"/>
            <ac:spMk id="3" creationId="{D15CBA09-F972-622B-2937-5731217F6B54}"/>
          </ac:spMkLst>
        </pc:spChg>
        <pc:spChg chg="add del">
          <ac:chgData name="Shruthi S rao" userId="ea01ae48b56aa019" providerId="Windows Live" clId="Web-{1BF7B568-4C65-4D82-A0DF-0E2D21E66802}" dt="2024-03-23T12:24:08.347" v="22"/>
          <ac:spMkLst>
            <pc:docMk/>
            <pc:sldMk cId="1982158309" sldId="265"/>
            <ac:spMk id="13" creationId="{989BE678-777B-482A-A616-FEDC47B162E5}"/>
          </ac:spMkLst>
        </pc:spChg>
        <pc:spChg chg="add del">
          <ac:chgData name="Shruthi S rao" userId="ea01ae48b56aa019" providerId="Windows Live" clId="Web-{1BF7B568-4C65-4D82-A0DF-0E2D21E66802}" dt="2024-03-23T12:24:08.347" v="22"/>
          <ac:spMkLst>
            <pc:docMk/>
            <pc:sldMk cId="1982158309" sldId="265"/>
            <ac:spMk id="19" creationId="{D28BE0C3-2102-4820-B88B-A448B1840D14}"/>
          </ac:spMkLst>
        </pc:spChg>
        <pc:spChg chg="add del">
          <ac:chgData name="Shruthi S rao" userId="ea01ae48b56aa019" providerId="Windows Live" clId="Web-{1BF7B568-4C65-4D82-A0DF-0E2D21E66802}" dt="2024-03-23T12:24:08.347" v="22"/>
          <ac:spMkLst>
            <pc:docMk/>
            <pc:sldMk cId="1982158309" sldId="265"/>
            <ac:spMk id="21" creationId="{C8A3C342-1D03-412F-8DD3-BF519E8E0AE9}"/>
          </ac:spMkLst>
        </pc:spChg>
        <pc:spChg chg="add del">
          <ac:chgData name="Shruthi S rao" userId="ea01ae48b56aa019" providerId="Windows Live" clId="Web-{1BF7B568-4C65-4D82-A0DF-0E2D21E66802}" dt="2024-03-23T12:24:08.347" v="22"/>
          <ac:spMkLst>
            <pc:docMk/>
            <pc:sldMk cId="1982158309" sldId="265"/>
            <ac:spMk id="23" creationId="{81CC9B02-E087-4350-AEBD-2C3CF001AF01}"/>
          </ac:spMkLst>
        </pc:spChg>
        <pc:spChg chg="add">
          <ac:chgData name="Shruthi S rao" userId="ea01ae48b56aa019" providerId="Windows Live" clId="Web-{1BF7B568-4C65-4D82-A0DF-0E2D21E66802}" dt="2024-03-23T12:24:08.409" v="23"/>
          <ac:spMkLst>
            <pc:docMk/>
            <pc:sldMk cId="1982158309" sldId="265"/>
            <ac:spMk id="27" creationId="{989BE678-777B-482A-A616-FEDC47B162E5}"/>
          </ac:spMkLst>
        </pc:spChg>
        <pc:spChg chg="add">
          <ac:chgData name="Shruthi S rao" userId="ea01ae48b56aa019" providerId="Windows Live" clId="Web-{1BF7B568-4C65-4D82-A0DF-0E2D21E66802}" dt="2024-03-23T12:24:08.409" v="23"/>
          <ac:spMkLst>
            <pc:docMk/>
            <pc:sldMk cId="1982158309" sldId="265"/>
            <ac:spMk id="30" creationId="{D28BE0C3-2102-4820-B88B-A448B1840D14}"/>
          </ac:spMkLst>
        </pc:spChg>
        <pc:spChg chg="add">
          <ac:chgData name="Shruthi S rao" userId="ea01ae48b56aa019" providerId="Windows Live" clId="Web-{1BF7B568-4C65-4D82-A0DF-0E2D21E66802}" dt="2024-03-23T12:24:08.409" v="23"/>
          <ac:spMkLst>
            <pc:docMk/>
            <pc:sldMk cId="1982158309" sldId="265"/>
            <ac:spMk id="31" creationId="{29787B81-C7DF-412B-A405-EF4454012DEE}"/>
          </ac:spMkLst>
        </pc:spChg>
        <pc:picChg chg="add mod ord">
          <ac:chgData name="Shruthi S rao" userId="ea01ae48b56aa019" providerId="Windows Live" clId="Web-{1BF7B568-4C65-4D82-A0DF-0E2D21E66802}" dt="2024-03-23T12:24:08.409" v="23"/>
          <ac:picMkLst>
            <pc:docMk/>
            <pc:sldMk cId="1982158309" sldId="265"/>
            <ac:picMk id="4" creationId="{BDD7C09F-1B29-1774-1E10-65BBFFBF8FF3}"/>
          </ac:picMkLst>
        </pc:picChg>
        <pc:picChg chg="add del">
          <ac:chgData name="Shruthi S rao" userId="ea01ae48b56aa019" providerId="Windows Live" clId="Web-{1BF7B568-4C65-4D82-A0DF-0E2D21E66802}" dt="2024-03-23T12:24:08.347" v="22"/>
          <ac:picMkLst>
            <pc:docMk/>
            <pc:sldMk cId="1982158309" sldId="265"/>
            <ac:picMk id="9" creationId="{DF19BAF3-7E20-4B9D-B544-BABAEEA1FA75}"/>
          </ac:picMkLst>
        </pc:picChg>
        <pc:picChg chg="add del">
          <ac:chgData name="Shruthi S rao" userId="ea01ae48b56aa019" providerId="Windows Live" clId="Web-{1BF7B568-4C65-4D82-A0DF-0E2D21E66802}" dt="2024-03-23T12:24:08.347" v="22"/>
          <ac:picMkLst>
            <pc:docMk/>
            <pc:sldMk cId="1982158309" sldId="265"/>
            <ac:picMk id="11" creationId="{950648F4-ABCD-4DF0-8641-76CFB2354721}"/>
          </ac:picMkLst>
        </pc:picChg>
        <pc:picChg chg="add del">
          <ac:chgData name="Shruthi S rao" userId="ea01ae48b56aa019" providerId="Windows Live" clId="Web-{1BF7B568-4C65-4D82-A0DF-0E2D21E66802}" dt="2024-03-23T12:24:08.347" v="22"/>
          <ac:picMkLst>
            <pc:docMk/>
            <pc:sldMk cId="1982158309" sldId="265"/>
            <ac:picMk id="15" creationId="{CF1EB4BD-9C7E-4AA3-9681-C7EB0DA6250B}"/>
          </ac:picMkLst>
        </pc:picChg>
        <pc:picChg chg="add del">
          <ac:chgData name="Shruthi S rao" userId="ea01ae48b56aa019" providerId="Windows Live" clId="Web-{1BF7B568-4C65-4D82-A0DF-0E2D21E66802}" dt="2024-03-23T12:24:08.347" v="22"/>
          <ac:picMkLst>
            <pc:docMk/>
            <pc:sldMk cId="1982158309" sldId="265"/>
            <ac:picMk id="17" creationId="{94AAE3AA-3759-4D28-B0EF-575F25A5146C}"/>
          </ac:picMkLst>
        </pc:picChg>
        <pc:picChg chg="add">
          <ac:chgData name="Shruthi S rao" userId="ea01ae48b56aa019" providerId="Windows Live" clId="Web-{1BF7B568-4C65-4D82-A0DF-0E2D21E66802}" dt="2024-03-23T12:24:08.409" v="23"/>
          <ac:picMkLst>
            <pc:docMk/>
            <pc:sldMk cId="1982158309" sldId="265"/>
            <ac:picMk id="25" creationId="{DF19BAF3-7E20-4B9D-B544-BABAEEA1FA75}"/>
          </ac:picMkLst>
        </pc:picChg>
        <pc:picChg chg="add">
          <ac:chgData name="Shruthi S rao" userId="ea01ae48b56aa019" providerId="Windows Live" clId="Web-{1BF7B568-4C65-4D82-A0DF-0E2D21E66802}" dt="2024-03-23T12:24:08.409" v="23"/>
          <ac:picMkLst>
            <pc:docMk/>
            <pc:sldMk cId="1982158309" sldId="265"/>
            <ac:picMk id="26" creationId="{950648F4-ABCD-4DF0-8641-76CFB2354721}"/>
          </ac:picMkLst>
        </pc:picChg>
        <pc:picChg chg="add">
          <ac:chgData name="Shruthi S rao" userId="ea01ae48b56aa019" providerId="Windows Live" clId="Web-{1BF7B568-4C65-4D82-A0DF-0E2D21E66802}" dt="2024-03-23T12:24:08.409" v="23"/>
          <ac:picMkLst>
            <pc:docMk/>
            <pc:sldMk cId="1982158309" sldId="265"/>
            <ac:picMk id="28" creationId="{CF1EB4BD-9C7E-4AA3-9681-C7EB0DA6250B}"/>
          </ac:picMkLst>
        </pc:picChg>
        <pc:picChg chg="add">
          <ac:chgData name="Shruthi S rao" userId="ea01ae48b56aa019" providerId="Windows Live" clId="Web-{1BF7B568-4C65-4D82-A0DF-0E2D21E66802}" dt="2024-03-23T12:24:08.409" v="23"/>
          <ac:picMkLst>
            <pc:docMk/>
            <pc:sldMk cId="1982158309" sldId="265"/>
            <ac:picMk id="29" creationId="{94AAE3AA-3759-4D28-B0EF-575F25A5146C}"/>
          </ac:picMkLst>
        </pc:picChg>
      </pc:sldChg>
      <pc:sldChg chg="addSp delSp modSp mod setBg">
        <pc:chgData name="Shruthi S rao" userId="ea01ae48b56aa019" providerId="Windows Live" clId="Web-{1BF7B568-4C65-4D82-A0DF-0E2D21E66802}" dt="2024-03-23T12:28:19.034" v="31"/>
        <pc:sldMkLst>
          <pc:docMk/>
          <pc:sldMk cId="4224093102" sldId="266"/>
        </pc:sldMkLst>
        <pc:spChg chg="mod">
          <ac:chgData name="Shruthi S rao" userId="ea01ae48b56aa019" providerId="Windows Live" clId="Web-{1BF7B568-4C65-4D82-A0DF-0E2D21E66802}" dt="2024-03-23T12:28:19.034" v="31"/>
          <ac:spMkLst>
            <pc:docMk/>
            <pc:sldMk cId="4224093102" sldId="266"/>
            <ac:spMk id="2" creationId="{D3DED373-B739-C071-503D-14D36BB0EF5C}"/>
          </ac:spMkLst>
        </pc:spChg>
        <pc:spChg chg="mod ord">
          <ac:chgData name="Shruthi S rao" userId="ea01ae48b56aa019" providerId="Windows Live" clId="Web-{1BF7B568-4C65-4D82-A0DF-0E2D21E66802}" dt="2024-03-23T12:28:19.034" v="31"/>
          <ac:spMkLst>
            <pc:docMk/>
            <pc:sldMk cId="4224093102" sldId="266"/>
            <ac:spMk id="3" creationId="{5E627703-F51F-CACD-7142-7FB304FE37F8}"/>
          </ac:spMkLst>
        </pc:spChg>
        <pc:spChg chg="add del">
          <ac:chgData name="Shruthi S rao" userId="ea01ae48b56aa019" providerId="Windows Live" clId="Web-{1BF7B568-4C65-4D82-A0DF-0E2D21E66802}" dt="2024-03-23T12:28:18.971" v="30"/>
          <ac:spMkLst>
            <pc:docMk/>
            <pc:sldMk cId="4224093102" sldId="266"/>
            <ac:spMk id="14" creationId="{989BE678-777B-482A-A616-FEDC47B162E5}"/>
          </ac:spMkLst>
        </pc:spChg>
        <pc:spChg chg="add del">
          <ac:chgData name="Shruthi S rao" userId="ea01ae48b56aa019" providerId="Windows Live" clId="Web-{1BF7B568-4C65-4D82-A0DF-0E2D21E66802}" dt="2024-03-23T12:28:18.971" v="30"/>
          <ac:spMkLst>
            <pc:docMk/>
            <pc:sldMk cId="4224093102" sldId="266"/>
            <ac:spMk id="20" creationId="{D28BE0C3-2102-4820-B88B-A448B1840D14}"/>
          </ac:spMkLst>
        </pc:spChg>
        <pc:spChg chg="add del">
          <ac:chgData name="Shruthi S rao" userId="ea01ae48b56aa019" providerId="Windows Live" clId="Web-{1BF7B568-4C65-4D82-A0DF-0E2D21E66802}" dt="2024-03-23T12:28:18.971" v="30"/>
          <ac:spMkLst>
            <pc:docMk/>
            <pc:sldMk cId="4224093102" sldId="266"/>
            <ac:spMk id="22" creationId="{C8A3C342-1D03-412F-8DD3-BF519E8E0AE9}"/>
          </ac:spMkLst>
        </pc:spChg>
        <pc:spChg chg="add del">
          <ac:chgData name="Shruthi S rao" userId="ea01ae48b56aa019" providerId="Windows Live" clId="Web-{1BF7B568-4C65-4D82-A0DF-0E2D21E66802}" dt="2024-03-23T12:28:18.971" v="30"/>
          <ac:spMkLst>
            <pc:docMk/>
            <pc:sldMk cId="4224093102" sldId="266"/>
            <ac:spMk id="24" creationId="{81CC9B02-E087-4350-AEBD-2C3CF001AF01}"/>
          </ac:spMkLst>
        </pc:spChg>
        <pc:spChg chg="add">
          <ac:chgData name="Shruthi S rao" userId="ea01ae48b56aa019" providerId="Windows Live" clId="Web-{1BF7B568-4C65-4D82-A0DF-0E2D21E66802}" dt="2024-03-23T12:28:19.034" v="31"/>
          <ac:spMkLst>
            <pc:docMk/>
            <pc:sldMk cId="4224093102" sldId="266"/>
            <ac:spMk id="26" creationId="{D6F18ACE-6E82-4ADC-8A2F-A1771B309B16}"/>
          </ac:spMkLst>
        </pc:spChg>
        <pc:spChg chg="add">
          <ac:chgData name="Shruthi S rao" userId="ea01ae48b56aa019" providerId="Windows Live" clId="Web-{1BF7B568-4C65-4D82-A0DF-0E2D21E66802}" dt="2024-03-23T12:28:19.034" v="31"/>
          <ac:spMkLst>
            <pc:docMk/>
            <pc:sldMk cId="4224093102" sldId="266"/>
            <ac:spMk id="29" creationId="{989BE678-777B-482A-A616-FEDC47B162E5}"/>
          </ac:spMkLst>
        </pc:spChg>
        <pc:spChg chg="add">
          <ac:chgData name="Shruthi S rao" userId="ea01ae48b56aa019" providerId="Windows Live" clId="Web-{1BF7B568-4C65-4D82-A0DF-0E2D21E66802}" dt="2024-03-23T12:28:19.034" v="31"/>
          <ac:spMkLst>
            <pc:docMk/>
            <pc:sldMk cId="4224093102" sldId="266"/>
            <ac:spMk id="32" creationId="{D28BE0C3-2102-4820-B88B-A448B1840D14}"/>
          </ac:spMkLst>
        </pc:spChg>
        <pc:spChg chg="add">
          <ac:chgData name="Shruthi S rao" userId="ea01ae48b56aa019" providerId="Windows Live" clId="Web-{1BF7B568-4C65-4D82-A0DF-0E2D21E66802}" dt="2024-03-23T12:28:19.034" v="31"/>
          <ac:spMkLst>
            <pc:docMk/>
            <pc:sldMk cId="4224093102" sldId="266"/>
            <ac:spMk id="33" creationId="{C8A3C342-1D03-412F-8DD3-BF519E8E0AE9}"/>
          </ac:spMkLst>
        </pc:spChg>
        <pc:spChg chg="add">
          <ac:chgData name="Shruthi S rao" userId="ea01ae48b56aa019" providerId="Windows Live" clId="Web-{1BF7B568-4C65-4D82-A0DF-0E2D21E66802}" dt="2024-03-23T12:28:19.034" v="31"/>
          <ac:spMkLst>
            <pc:docMk/>
            <pc:sldMk cId="4224093102" sldId="266"/>
            <ac:spMk id="34" creationId="{81CC9B02-E087-4350-AEBD-2C3CF001AF01}"/>
          </ac:spMkLst>
        </pc:spChg>
        <pc:picChg chg="add del mod">
          <ac:chgData name="Shruthi S rao" userId="ea01ae48b56aa019" providerId="Windows Live" clId="Web-{1BF7B568-4C65-4D82-A0DF-0E2D21E66802}" dt="2024-03-23T12:27:32.703" v="27"/>
          <ac:picMkLst>
            <pc:docMk/>
            <pc:sldMk cId="4224093102" sldId="266"/>
            <ac:picMk id="4" creationId="{75F8FD32-35E1-73CB-AB05-0CA5AF0A2CC5}"/>
          </ac:picMkLst>
        </pc:picChg>
        <pc:picChg chg="add mod">
          <ac:chgData name="Shruthi S rao" userId="ea01ae48b56aa019" providerId="Windows Live" clId="Web-{1BF7B568-4C65-4D82-A0DF-0E2D21E66802}" dt="2024-03-23T12:28:19.034" v="31"/>
          <ac:picMkLst>
            <pc:docMk/>
            <pc:sldMk cId="4224093102" sldId="266"/>
            <ac:picMk id="5" creationId="{7DF59F50-9BAA-4912-48DF-69A975778662}"/>
          </ac:picMkLst>
        </pc:picChg>
        <pc:picChg chg="add del">
          <ac:chgData name="Shruthi S rao" userId="ea01ae48b56aa019" providerId="Windows Live" clId="Web-{1BF7B568-4C65-4D82-A0DF-0E2D21E66802}" dt="2024-03-23T12:28:18.971" v="30"/>
          <ac:picMkLst>
            <pc:docMk/>
            <pc:sldMk cId="4224093102" sldId="266"/>
            <ac:picMk id="10" creationId="{DF19BAF3-7E20-4B9D-B544-BABAEEA1FA75}"/>
          </ac:picMkLst>
        </pc:picChg>
        <pc:picChg chg="add del">
          <ac:chgData name="Shruthi S rao" userId="ea01ae48b56aa019" providerId="Windows Live" clId="Web-{1BF7B568-4C65-4D82-A0DF-0E2D21E66802}" dt="2024-03-23T12:28:18.971" v="30"/>
          <ac:picMkLst>
            <pc:docMk/>
            <pc:sldMk cId="4224093102" sldId="266"/>
            <ac:picMk id="12" creationId="{950648F4-ABCD-4DF0-8641-76CFB2354721}"/>
          </ac:picMkLst>
        </pc:picChg>
        <pc:picChg chg="add del">
          <ac:chgData name="Shruthi S rao" userId="ea01ae48b56aa019" providerId="Windows Live" clId="Web-{1BF7B568-4C65-4D82-A0DF-0E2D21E66802}" dt="2024-03-23T12:28:18.971" v="30"/>
          <ac:picMkLst>
            <pc:docMk/>
            <pc:sldMk cId="4224093102" sldId="266"/>
            <ac:picMk id="16" creationId="{CF1EB4BD-9C7E-4AA3-9681-C7EB0DA6250B}"/>
          </ac:picMkLst>
        </pc:picChg>
        <pc:picChg chg="add del">
          <ac:chgData name="Shruthi S rao" userId="ea01ae48b56aa019" providerId="Windows Live" clId="Web-{1BF7B568-4C65-4D82-A0DF-0E2D21E66802}" dt="2024-03-23T12:28:18.971" v="30"/>
          <ac:picMkLst>
            <pc:docMk/>
            <pc:sldMk cId="4224093102" sldId="266"/>
            <ac:picMk id="18" creationId="{94AAE3AA-3759-4D28-B0EF-575F25A5146C}"/>
          </ac:picMkLst>
        </pc:picChg>
        <pc:picChg chg="add">
          <ac:chgData name="Shruthi S rao" userId="ea01ae48b56aa019" providerId="Windows Live" clId="Web-{1BF7B568-4C65-4D82-A0DF-0E2D21E66802}" dt="2024-03-23T12:28:19.034" v="31"/>
          <ac:picMkLst>
            <pc:docMk/>
            <pc:sldMk cId="4224093102" sldId="266"/>
            <ac:picMk id="27" creationId="{DF19BAF3-7E20-4B9D-B544-BABAEEA1FA75}"/>
          </ac:picMkLst>
        </pc:picChg>
        <pc:picChg chg="add">
          <ac:chgData name="Shruthi S rao" userId="ea01ae48b56aa019" providerId="Windows Live" clId="Web-{1BF7B568-4C65-4D82-A0DF-0E2D21E66802}" dt="2024-03-23T12:28:19.034" v="31"/>
          <ac:picMkLst>
            <pc:docMk/>
            <pc:sldMk cId="4224093102" sldId="266"/>
            <ac:picMk id="28" creationId="{950648F4-ABCD-4DF0-8641-76CFB2354721}"/>
          </ac:picMkLst>
        </pc:picChg>
        <pc:picChg chg="add">
          <ac:chgData name="Shruthi S rao" userId="ea01ae48b56aa019" providerId="Windows Live" clId="Web-{1BF7B568-4C65-4D82-A0DF-0E2D21E66802}" dt="2024-03-23T12:28:19.034" v="31"/>
          <ac:picMkLst>
            <pc:docMk/>
            <pc:sldMk cId="4224093102" sldId="266"/>
            <ac:picMk id="30" creationId="{CF1EB4BD-9C7E-4AA3-9681-C7EB0DA6250B}"/>
          </ac:picMkLst>
        </pc:picChg>
        <pc:picChg chg="add">
          <ac:chgData name="Shruthi S rao" userId="ea01ae48b56aa019" providerId="Windows Live" clId="Web-{1BF7B568-4C65-4D82-A0DF-0E2D21E66802}" dt="2024-03-23T12:28:19.034" v="31"/>
          <ac:picMkLst>
            <pc:docMk/>
            <pc:sldMk cId="4224093102" sldId="266"/>
            <ac:picMk id="31" creationId="{94AAE3AA-3759-4D28-B0EF-575F25A5146C}"/>
          </ac:picMkLst>
        </pc:picChg>
      </pc:sldChg>
      <pc:sldChg chg="addSp delSp modSp mod setBg setClrOvrMap">
        <pc:chgData name="Shruthi S rao" userId="ea01ae48b56aa019" providerId="Windows Live" clId="Web-{1BF7B568-4C65-4D82-A0DF-0E2D21E66802}" dt="2024-03-23T12:54:17.719" v="103" actId="14100"/>
        <pc:sldMkLst>
          <pc:docMk/>
          <pc:sldMk cId="3057103866" sldId="267"/>
        </pc:sldMkLst>
        <pc:spChg chg="mod">
          <ac:chgData name="Shruthi S rao" userId="ea01ae48b56aa019" providerId="Windows Live" clId="Web-{1BF7B568-4C65-4D82-A0DF-0E2D21E66802}" dt="2024-03-23T12:54:11.750" v="102" actId="1076"/>
          <ac:spMkLst>
            <pc:docMk/>
            <pc:sldMk cId="3057103866" sldId="267"/>
            <ac:spMk id="2" creationId="{0D365E69-601C-657A-3964-91454626CE3D}"/>
          </ac:spMkLst>
        </pc:spChg>
        <pc:spChg chg="mod ord">
          <ac:chgData name="Shruthi S rao" userId="ea01ae48b56aa019" providerId="Windows Live" clId="Web-{1BF7B568-4C65-4D82-A0DF-0E2D21E66802}" dt="2024-03-23T12:54:07.578" v="101" actId="1076"/>
          <ac:spMkLst>
            <pc:docMk/>
            <pc:sldMk cId="3057103866" sldId="267"/>
            <ac:spMk id="3" creationId="{1714F613-3960-5CD6-4AB2-4B8EFA38130F}"/>
          </ac:spMkLst>
        </pc:spChg>
        <pc:spChg chg="add del">
          <ac:chgData name="Shruthi S rao" userId="ea01ae48b56aa019" providerId="Windows Live" clId="Web-{1BF7B568-4C65-4D82-A0DF-0E2D21E66802}" dt="2024-03-23T12:47:52.195" v="81"/>
          <ac:spMkLst>
            <pc:docMk/>
            <pc:sldMk cId="3057103866" sldId="267"/>
            <ac:spMk id="12" creationId="{4FA533C5-33E3-4611-AF9F-72811D8B26A6}"/>
          </ac:spMkLst>
        </pc:spChg>
        <pc:spChg chg="add del">
          <ac:chgData name="Shruthi S rao" userId="ea01ae48b56aa019" providerId="Windows Live" clId="Web-{1BF7B568-4C65-4D82-A0DF-0E2D21E66802}" dt="2024-03-23T12:47:52.195" v="81"/>
          <ac:spMkLst>
            <pc:docMk/>
            <pc:sldMk cId="3057103866" sldId="267"/>
            <ac:spMk id="18" creationId="{87F0FDC4-AD8C-47D9-9131-623C98ADB0AE}"/>
          </ac:spMkLst>
        </pc:spChg>
        <pc:spChg chg="add del">
          <ac:chgData name="Shruthi S rao" userId="ea01ae48b56aa019" providerId="Windows Live" clId="Web-{1BF7B568-4C65-4D82-A0DF-0E2D21E66802}" dt="2024-03-23T12:52:12.868" v="90"/>
          <ac:spMkLst>
            <pc:docMk/>
            <pc:sldMk cId="3057103866" sldId="267"/>
            <ac:spMk id="27" creationId="{4FA533C5-33E3-4611-AF9F-72811D8B26A6}"/>
          </ac:spMkLst>
        </pc:spChg>
        <pc:spChg chg="add del">
          <ac:chgData name="Shruthi S rao" userId="ea01ae48b56aa019" providerId="Windows Live" clId="Web-{1BF7B568-4C65-4D82-A0DF-0E2D21E66802}" dt="2024-03-23T12:52:12.868" v="90"/>
          <ac:spMkLst>
            <pc:docMk/>
            <pc:sldMk cId="3057103866" sldId="267"/>
            <ac:spMk id="33" creationId="{87F0FDC4-AD8C-47D9-9131-623C98ADB0AE}"/>
          </ac:spMkLst>
        </pc:spChg>
        <pc:spChg chg="add del">
          <ac:chgData name="Shruthi S rao" userId="ea01ae48b56aa019" providerId="Windows Live" clId="Web-{1BF7B568-4C65-4D82-A0DF-0E2D21E66802}" dt="2024-03-23T12:52:12.868" v="90"/>
          <ac:spMkLst>
            <pc:docMk/>
            <pc:sldMk cId="3057103866" sldId="267"/>
            <ac:spMk id="35" creationId="{052BEFF1-896C-45B1-B02C-96A6A1BC389A}"/>
          </ac:spMkLst>
        </pc:spChg>
        <pc:spChg chg="add del">
          <ac:chgData name="Shruthi S rao" userId="ea01ae48b56aa019" providerId="Windows Live" clId="Web-{1BF7B568-4C65-4D82-A0DF-0E2D21E66802}" dt="2024-03-23T12:52:12.868" v="90"/>
          <ac:spMkLst>
            <pc:docMk/>
            <pc:sldMk cId="3057103866" sldId="267"/>
            <ac:spMk id="37" creationId="{BB237A14-61B1-4C00-A670-5D8D68A8668E}"/>
          </ac:spMkLst>
        </pc:spChg>
        <pc:spChg chg="add del">
          <ac:chgData name="Shruthi S rao" userId="ea01ae48b56aa019" providerId="Windows Live" clId="Web-{1BF7B568-4C65-4D82-A0DF-0E2D21E66802}" dt="2024-03-23T12:52:12.868" v="90"/>
          <ac:spMkLst>
            <pc:docMk/>
            <pc:sldMk cId="3057103866" sldId="267"/>
            <ac:spMk id="39" creationId="{8598F259-6F54-47A3-8D13-1603D786A328}"/>
          </ac:spMkLst>
        </pc:spChg>
        <pc:spChg chg="add del">
          <ac:chgData name="Shruthi S rao" userId="ea01ae48b56aa019" providerId="Windows Live" clId="Web-{1BF7B568-4C65-4D82-A0DF-0E2D21E66802}" dt="2024-03-23T12:52:12.868" v="90"/>
          <ac:spMkLst>
            <pc:docMk/>
            <pc:sldMk cId="3057103866" sldId="267"/>
            <ac:spMk id="41" creationId="{0BA768A8-4FED-4ED8-9E46-6BE72188ECD2}"/>
          </ac:spMkLst>
        </pc:spChg>
        <pc:spChg chg="add del">
          <ac:chgData name="Shruthi S rao" userId="ea01ae48b56aa019" providerId="Windows Live" clId="Web-{1BF7B568-4C65-4D82-A0DF-0E2D21E66802}" dt="2024-03-23T12:53:41.279" v="98"/>
          <ac:spMkLst>
            <pc:docMk/>
            <pc:sldMk cId="3057103866" sldId="267"/>
            <ac:spMk id="50" creationId="{989BE678-777B-482A-A616-FEDC47B162E5}"/>
          </ac:spMkLst>
        </pc:spChg>
        <pc:spChg chg="add del">
          <ac:chgData name="Shruthi S rao" userId="ea01ae48b56aa019" providerId="Windows Live" clId="Web-{1BF7B568-4C65-4D82-A0DF-0E2D21E66802}" dt="2024-03-23T12:53:41.279" v="98"/>
          <ac:spMkLst>
            <pc:docMk/>
            <pc:sldMk cId="3057103866" sldId="267"/>
            <ac:spMk id="56" creationId="{D28BE0C3-2102-4820-B88B-A448B1840D14}"/>
          </ac:spMkLst>
        </pc:spChg>
        <pc:spChg chg="add del">
          <ac:chgData name="Shruthi S rao" userId="ea01ae48b56aa019" providerId="Windows Live" clId="Web-{1BF7B568-4C65-4D82-A0DF-0E2D21E66802}" dt="2024-03-23T12:53:41.279" v="98"/>
          <ac:spMkLst>
            <pc:docMk/>
            <pc:sldMk cId="3057103866" sldId="267"/>
            <ac:spMk id="58" creationId="{C8A3C342-1D03-412F-8DD3-BF519E8E0AE9}"/>
          </ac:spMkLst>
        </pc:spChg>
        <pc:spChg chg="add del">
          <ac:chgData name="Shruthi S rao" userId="ea01ae48b56aa019" providerId="Windows Live" clId="Web-{1BF7B568-4C65-4D82-A0DF-0E2D21E66802}" dt="2024-03-23T12:53:41.279" v="98"/>
          <ac:spMkLst>
            <pc:docMk/>
            <pc:sldMk cId="3057103866" sldId="267"/>
            <ac:spMk id="60" creationId="{81CC9B02-E087-4350-AEBD-2C3CF001AF01}"/>
          </ac:spMkLst>
        </pc:spChg>
        <pc:spChg chg="add del">
          <ac:chgData name="Shruthi S rao" userId="ea01ae48b56aa019" providerId="Windows Live" clId="Web-{1BF7B568-4C65-4D82-A0DF-0E2D21E66802}" dt="2024-03-23T12:53:41.279" v="98"/>
          <ac:spMkLst>
            <pc:docMk/>
            <pc:sldMk cId="3057103866" sldId="267"/>
            <ac:spMk id="62" creationId="{D6F18ACE-6E82-4ADC-8A2F-A1771B309B16}"/>
          </ac:spMkLst>
        </pc:spChg>
        <pc:spChg chg="add del">
          <ac:chgData name="Shruthi S rao" userId="ea01ae48b56aa019" providerId="Windows Live" clId="Web-{1BF7B568-4C65-4D82-A0DF-0E2D21E66802}" dt="2024-03-23T12:53:35.857" v="95"/>
          <ac:spMkLst>
            <pc:docMk/>
            <pc:sldMk cId="3057103866" sldId="267"/>
            <ac:spMk id="71" creationId="{989BE678-777B-482A-A616-FEDC47B162E5}"/>
          </ac:spMkLst>
        </pc:spChg>
        <pc:spChg chg="add del">
          <ac:chgData name="Shruthi S rao" userId="ea01ae48b56aa019" providerId="Windows Live" clId="Web-{1BF7B568-4C65-4D82-A0DF-0E2D21E66802}" dt="2024-03-23T12:53:35.857" v="95"/>
          <ac:spMkLst>
            <pc:docMk/>
            <pc:sldMk cId="3057103866" sldId="267"/>
            <ac:spMk id="77" creationId="{D28BE0C3-2102-4820-B88B-A448B1840D14}"/>
          </ac:spMkLst>
        </pc:spChg>
        <pc:spChg chg="add del">
          <ac:chgData name="Shruthi S rao" userId="ea01ae48b56aa019" providerId="Windows Live" clId="Web-{1BF7B568-4C65-4D82-A0DF-0E2D21E66802}" dt="2024-03-23T12:53:35.857" v="95"/>
          <ac:spMkLst>
            <pc:docMk/>
            <pc:sldMk cId="3057103866" sldId="267"/>
            <ac:spMk id="79" creationId="{C8A3C342-1D03-412F-8DD3-BF519E8E0AE9}"/>
          </ac:spMkLst>
        </pc:spChg>
        <pc:spChg chg="add del">
          <ac:chgData name="Shruthi S rao" userId="ea01ae48b56aa019" providerId="Windows Live" clId="Web-{1BF7B568-4C65-4D82-A0DF-0E2D21E66802}" dt="2024-03-23T12:53:35.857" v="95"/>
          <ac:spMkLst>
            <pc:docMk/>
            <pc:sldMk cId="3057103866" sldId="267"/>
            <ac:spMk id="81" creationId="{81CC9B02-E087-4350-AEBD-2C3CF001AF01}"/>
          </ac:spMkLst>
        </pc:spChg>
        <pc:spChg chg="add del">
          <ac:chgData name="Shruthi S rao" userId="ea01ae48b56aa019" providerId="Windows Live" clId="Web-{1BF7B568-4C65-4D82-A0DF-0E2D21E66802}" dt="2024-03-23T12:53:35.857" v="95"/>
          <ac:spMkLst>
            <pc:docMk/>
            <pc:sldMk cId="3057103866" sldId="267"/>
            <ac:spMk id="83" creationId="{D6F18ACE-6E82-4ADC-8A2F-A1771B309B16}"/>
          </ac:spMkLst>
        </pc:spChg>
        <pc:spChg chg="add del">
          <ac:chgData name="Shruthi S rao" userId="ea01ae48b56aa019" providerId="Windows Live" clId="Web-{1BF7B568-4C65-4D82-A0DF-0E2D21E66802}" dt="2024-03-23T12:53:41.248" v="97"/>
          <ac:spMkLst>
            <pc:docMk/>
            <pc:sldMk cId="3057103866" sldId="267"/>
            <ac:spMk id="87" creationId="{989BE678-777B-482A-A616-FEDC47B162E5}"/>
          </ac:spMkLst>
        </pc:spChg>
        <pc:spChg chg="add del">
          <ac:chgData name="Shruthi S rao" userId="ea01ae48b56aa019" providerId="Windows Live" clId="Web-{1BF7B568-4C65-4D82-A0DF-0E2D21E66802}" dt="2024-03-23T12:53:41.248" v="97"/>
          <ac:spMkLst>
            <pc:docMk/>
            <pc:sldMk cId="3057103866" sldId="267"/>
            <ac:spMk id="90" creationId="{D28BE0C3-2102-4820-B88B-A448B1840D14}"/>
          </ac:spMkLst>
        </pc:spChg>
        <pc:spChg chg="add del">
          <ac:chgData name="Shruthi S rao" userId="ea01ae48b56aa019" providerId="Windows Live" clId="Web-{1BF7B568-4C65-4D82-A0DF-0E2D21E66802}" dt="2024-03-23T12:53:41.248" v="97"/>
          <ac:spMkLst>
            <pc:docMk/>
            <pc:sldMk cId="3057103866" sldId="267"/>
            <ac:spMk id="91" creationId="{C8A3C342-1D03-412F-8DD3-BF519E8E0AE9}"/>
          </ac:spMkLst>
        </pc:spChg>
        <pc:spChg chg="add del">
          <ac:chgData name="Shruthi S rao" userId="ea01ae48b56aa019" providerId="Windows Live" clId="Web-{1BF7B568-4C65-4D82-A0DF-0E2D21E66802}" dt="2024-03-23T12:53:41.248" v="97"/>
          <ac:spMkLst>
            <pc:docMk/>
            <pc:sldMk cId="3057103866" sldId="267"/>
            <ac:spMk id="92" creationId="{81CC9B02-E087-4350-AEBD-2C3CF001AF01}"/>
          </ac:spMkLst>
        </pc:spChg>
        <pc:spChg chg="add">
          <ac:chgData name="Shruthi S rao" userId="ea01ae48b56aa019" providerId="Windows Live" clId="Web-{1BF7B568-4C65-4D82-A0DF-0E2D21E66802}" dt="2024-03-23T12:53:41.279" v="98"/>
          <ac:spMkLst>
            <pc:docMk/>
            <pc:sldMk cId="3057103866" sldId="267"/>
            <ac:spMk id="96" creationId="{989BE678-777B-482A-A616-FEDC47B162E5}"/>
          </ac:spMkLst>
        </pc:spChg>
        <pc:spChg chg="add">
          <ac:chgData name="Shruthi S rao" userId="ea01ae48b56aa019" providerId="Windows Live" clId="Web-{1BF7B568-4C65-4D82-A0DF-0E2D21E66802}" dt="2024-03-23T12:53:41.279" v="98"/>
          <ac:spMkLst>
            <pc:docMk/>
            <pc:sldMk cId="3057103866" sldId="267"/>
            <ac:spMk id="99" creationId="{D28BE0C3-2102-4820-B88B-A448B1840D14}"/>
          </ac:spMkLst>
        </pc:spChg>
        <pc:spChg chg="add">
          <ac:chgData name="Shruthi S rao" userId="ea01ae48b56aa019" providerId="Windows Live" clId="Web-{1BF7B568-4C65-4D82-A0DF-0E2D21E66802}" dt="2024-03-23T12:53:41.279" v="98"/>
          <ac:spMkLst>
            <pc:docMk/>
            <pc:sldMk cId="3057103866" sldId="267"/>
            <ac:spMk id="100" creationId="{C8A3C342-1D03-412F-8DD3-BF519E8E0AE9}"/>
          </ac:spMkLst>
        </pc:spChg>
        <pc:spChg chg="add">
          <ac:chgData name="Shruthi S rao" userId="ea01ae48b56aa019" providerId="Windows Live" clId="Web-{1BF7B568-4C65-4D82-A0DF-0E2D21E66802}" dt="2024-03-23T12:53:41.279" v="98"/>
          <ac:spMkLst>
            <pc:docMk/>
            <pc:sldMk cId="3057103866" sldId="267"/>
            <ac:spMk id="101" creationId="{81CC9B02-E087-4350-AEBD-2C3CF001AF01}"/>
          </ac:spMkLst>
        </pc:spChg>
        <pc:spChg chg="add">
          <ac:chgData name="Shruthi S rao" userId="ea01ae48b56aa019" providerId="Windows Live" clId="Web-{1BF7B568-4C65-4D82-A0DF-0E2D21E66802}" dt="2024-03-23T12:53:41.279" v="98"/>
          <ac:spMkLst>
            <pc:docMk/>
            <pc:sldMk cId="3057103866" sldId="267"/>
            <ac:spMk id="102" creationId="{D6F18ACE-6E82-4ADC-8A2F-A1771B309B16}"/>
          </ac:spMkLst>
        </pc:spChg>
        <pc:picChg chg="add mod ord">
          <ac:chgData name="Shruthi S rao" userId="ea01ae48b56aa019" providerId="Windows Live" clId="Web-{1BF7B568-4C65-4D82-A0DF-0E2D21E66802}" dt="2024-03-23T12:54:17.719" v="103" actId="14100"/>
          <ac:picMkLst>
            <pc:docMk/>
            <pc:sldMk cId="3057103866" sldId="267"/>
            <ac:picMk id="4" creationId="{6D2AD372-D59A-6C2D-93B1-E24AE20BDA21}"/>
          </ac:picMkLst>
        </pc:picChg>
        <pc:picChg chg="add del">
          <ac:chgData name="Shruthi S rao" userId="ea01ae48b56aa019" providerId="Windows Live" clId="Web-{1BF7B568-4C65-4D82-A0DF-0E2D21E66802}" dt="2024-03-23T12:47:52.195" v="81"/>
          <ac:picMkLst>
            <pc:docMk/>
            <pc:sldMk cId="3057103866" sldId="267"/>
            <ac:picMk id="8" creationId="{91B28F63-CF00-448F-B141-FE33C33B1891}"/>
          </ac:picMkLst>
        </pc:picChg>
        <pc:picChg chg="add del">
          <ac:chgData name="Shruthi S rao" userId="ea01ae48b56aa019" providerId="Windows Live" clId="Web-{1BF7B568-4C65-4D82-A0DF-0E2D21E66802}" dt="2024-03-23T12:47:52.195" v="81"/>
          <ac:picMkLst>
            <pc:docMk/>
            <pc:sldMk cId="3057103866" sldId="267"/>
            <ac:picMk id="10" creationId="{2AE609E2-8522-44E4-9077-980E5BCF3E14}"/>
          </ac:picMkLst>
        </pc:picChg>
        <pc:picChg chg="add del">
          <ac:chgData name="Shruthi S rao" userId="ea01ae48b56aa019" providerId="Windows Live" clId="Web-{1BF7B568-4C65-4D82-A0DF-0E2D21E66802}" dt="2024-03-23T12:47:52.195" v="81"/>
          <ac:picMkLst>
            <pc:docMk/>
            <pc:sldMk cId="3057103866" sldId="267"/>
            <ac:picMk id="14" creationId="{8949AD42-25FD-4C3D-9EEE-B7FEC5809988}"/>
          </ac:picMkLst>
        </pc:picChg>
        <pc:picChg chg="add del">
          <ac:chgData name="Shruthi S rao" userId="ea01ae48b56aa019" providerId="Windows Live" clId="Web-{1BF7B568-4C65-4D82-A0DF-0E2D21E66802}" dt="2024-03-23T12:47:52.195" v="81"/>
          <ac:picMkLst>
            <pc:docMk/>
            <pc:sldMk cId="3057103866" sldId="267"/>
            <ac:picMk id="16" creationId="{6AC7D913-60B7-4603-881B-831DA5D3A940}"/>
          </ac:picMkLst>
        </pc:picChg>
        <pc:picChg chg="add del">
          <ac:chgData name="Shruthi S rao" userId="ea01ae48b56aa019" providerId="Windows Live" clId="Web-{1BF7B568-4C65-4D82-A0DF-0E2D21E66802}" dt="2024-03-23T12:52:12.868" v="90"/>
          <ac:picMkLst>
            <pc:docMk/>
            <pc:sldMk cId="3057103866" sldId="267"/>
            <ac:picMk id="23" creationId="{91B28F63-CF00-448F-B141-FE33C33B1891}"/>
          </ac:picMkLst>
        </pc:picChg>
        <pc:picChg chg="add del">
          <ac:chgData name="Shruthi S rao" userId="ea01ae48b56aa019" providerId="Windows Live" clId="Web-{1BF7B568-4C65-4D82-A0DF-0E2D21E66802}" dt="2024-03-23T12:52:12.868" v="90"/>
          <ac:picMkLst>
            <pc:docMk/>
            <pc:sldMk cId="3057103866" sldId="267"/>
            <ac:picMk id="25" creationId="{2AE609E2-8522-44E4-9077-980E5BCF3E14}"/>
          </ac:picMkLst>
        </pc:picChg>
        <pc:picChg chg="add del">
          <ac:chgData name="Shruthi S rao" userId="ea01ae48b56aa019" providerId="Windows Live" clId="Web-{1BF7B568-4C65-4D82-A0DF-0E2D21E66802}" dt="2024-03-23T12:52:12.868" v="90"/>
          <ac:picMkLst>
            <pc:docMk/>
            <pc:sldMk cId="3057103866" sldId="267"/>
            <ac:picMk id="29" creationId="{8949AD42-25FD-4C3D-9EEE-B7FEC5809988}"/>
          </ac:picMkLst>
        </pc:picChg>
        <pc:picChg chg="add del">
          <ac:chgData name="Shruthi S rao" userId="ea01ae48b56aa019" providerId="Windows Live" clId="Web-{1BF7B568-4C65-4D82-A0DF-0E2D21E66802}" dt="2024-03-23T12:52:12.868" v="90"/>
          <ac:picMkLst>
            <pc:docMk/>
            <pc:sldMk cId="3057103866" sldId="267"/>
            <ac:picMk id="31" creationId="{6AC7D913-60B7-4603-881B-831DA5D3A940}"/>
          </ac:picMkLst>
        </pc:picChg>
        <pc:picChg chg="add del">
          <ac:chgData name="Shruthi S rao" userId="ea01ae48b56aa019" providerId="Windows Live" clId="Web-{1BF7B568-4C65-4D82-A0DF-0E2D21E66802}" dt="2024-03-23T12:53:41.279" v="98"/>
          <ac:picMkLst>
            <pc:docMk/>
            <pc:sldMk cId="3057103866" sldId="267"/>
            <ac:picMk id="46" creationId="{DF19BAF3-7E20-4B9D-B544-BABAEEA1FA75}"/>
          </ac:picMkLst>
        </pc:picChg>
        <pc:picChg chg="add del">
          <ac:chgData name="Shruthi S rao" userId="ea01ae48b56aa019" providerId="Windows Live" clId="Web-{1BF7B568-4C65-4D82-A0DF-0E2D21E66802}" dt="2024-03-23T12:53:41.279" v="98"/>
          <ac:picMkLst>
            <pc:docMk/>
            <pc:sldMk cId="3057103866" sldId="267"/>
            <ac:picMk id="48" creationId="{950648F4-ABCD-4DF0-8641-76CFB2354721}"/>
          </ac:picMkLst>
        </pc:picChg>
        <pc:picChg chg="add del">
          <ac:chgData name="Shruthi S rao" userId="ea01ae48b56aa019" providerId="Windows Live" clId="Web-{1BF7B568-4C65-4D82-A0DF-0E2D21E66802}" dt="2024-03-23T12:53:41.279" v="98"/>
          <ac:picMkLst>
            <pc:docMk/>
            <pc:sldMk cId="3057103866" sldId="267"/>
            <ac:picMk id="52" creationId="{CF1EB4BD-9C7E-4AA3-9681-C7EB0DA6250B}"/>
          </ac:picMkLst>
        </pc:picChg>
        <pc:picChg chg="add del">
          <ac:chgData name="Shruthi S rao" userId="ea01ae48b56aa019" providerId="Windows Live" clId="Web-{1BF7B568-4C65-4D82-A0DF-0E2D21E66802}" dt="2024-03-23T12:53:41.279" v="98"/>
          <ac:picMkLst>
            <pc:docMk/>
            <pc:sldMk cId="3057103866" sldId="267"/>
            <ac:picMk id="54" creationId="{94AAE3AA-3759-4D28-B0EF-575F25A5146C}"/>
          </ac:picMkLst>
        </pc:picChg>
        <pc:picChg chg="add del">
          <ac:chgData name="Shruthi S rao" userId="ea01ae48b56aa019" providerId="Windows Live" clId="Web-{1BF7B568-4C65-4D82-A0DF-0E2D21E66802}" dt="2024-03-23T12:53:35.857" v="95"/>
          <ac:picMkLst>
            <pc:docMk/>
            <pc:sldMk cId="3057103866" sldId="267"/>
            <ac:picMk id="67" creationId="{DF19BAF3-7E20-4B9D-B544-BABAEEA1FA75}"/>
          </ac:picMkLst>
        </pc:picChg>
        <pc:picChg chg="add del">
          <ac:chgData name="Shruthi S rao" userId="ea01ae48b56aa019" providerId="Windows Live" clId="Web-{1BF7B568-4C65-4D82-A0DF-0E2D21E66802}" dt="2024-03-23T12:53:35.857" v="95"/>
          <ac:picMkLst>
            <pc:docMk/>
            <pc:sldMk cId="3057103866" sldId="267"/>
            <ac:picMk id="69" creationId="{950648F4-ABCD-4DF0-8641-76CFB2354721}"/>
          </ac:picMkLst>
        </pc:picChg>
        <pc:picChg chg="add del">
          <ac:chgData name="Shruthi S rao" userId="ea01ae48b56aa019" providerId="Windows Live" clId="Web-{1BF7B568-4C65-4D82-A0DF-0E2D21E66802}" dt="2024-03-23T12:53:35.857" v="95"/>
          <ac:picMkLst>
            <pc:docMk/>
            <pc:sldMk cId="3057103866" sldId="267"/>
            <ac:picMk id="73" creationId="{CF1EB4BD-9C7E-4AA3-9681-C7EB0DA6250B}"/>
          </ac:picMkLst>
        </pc:picChg>
        <pc:picChg chg="add del">
          <ac:chgData name="Shruthi S rao" userId="ea01ae48b56aa019" providerId="Windows Live" clId="Web-{1BF7B568-4C65-4D82-A0DF-0E2D21E66802}" dt="2024-03-23T12:53:35.857" v="95"/>
          <ac:picMkLst>
            <pc:docMk/>
            <pc:sldMk cId="3057103866" sldId="267"/>
            <ac:picMk id="75" creationId="{94AAE3AA-3759-4D28-B0EF-575F25A5146C}"/>
          </ac:picMkLst>
        </pc:picChg>
        <pc:picChg chg="add del">
          <ac:chgData name="Shruthi S rao" userId="ea01ae48b56aa019" providerId="Windows Live" clId="Web-{1BF7B568-4C65-4D82-A0DF-0E2D21E66802}" dt="2024-03-23T12:53:41.248" v="97"/>
          <ac:picMkLst>
            <pc:docMk/>
            <pc:sldMk cId="3057103866" sldId="267"/>
            <ac:picMk id="85" creationId="{DF19BAF3-7E20-4B9D-B544-BABAEEA1FA75}"/>
          </ac:picMkLst>
        </pc:picChg>
        <pc:picChg chg="add del">
          <ac:chgData name="Shruthi S rao" userId="ea01ae48b56aa019" providerId="Windows Live" clId="Web-{1BF7B568-4C65-4D82-A0DF-0E2D21E66802}" dt="2024-03-23T12:53:41.248" v="97"/>
          <ac:picMkLst>
            <pc:docMk/>
            <pc:sldMk cId="3057103866" sldId="267"/>
            <ac:picMk id="86" creationId="{950648F4-ABCD-4DF0-8641-76CFB2354721}"/>
          </ac:picMkLst>
        </pc:picChg>
        <pc:picChg chg="add del">
          <ac:chgData name="Shruthi S rao" userId="ea01ae48b56aa019" providerId="Windows Live" clId="Web-{1BF7B568-4C65-4D82-A0DF-0E2D21E66802}" dt="2024-03-23T12:53:41.248" v="97"/>
          <ac:picMkLst>
            <pc:docMk/>
            <pc:sldMk cId="3057103866" sldId="267"/>
            <ac:picMk id="88" creationId="{CF1EB4BD-9C7E-4AA3-9681-C7EB0DA6250B}"/>
          </ac:picMkLst>
        </pc:picChg>
        <pc:picChg chg="add del">
          <ac:chgData name="Shruthi S rao" userId="ea01ae48b56aa019" providerId="Windows Live" clId="Web-{1BF7B568-4C65-4D82-A0DF-0E2D21E66802}" dt="2024-03-23T12:53:41.248" v="97"/>
          <ac:picMkLst>
            <pc:docMk/>
            <pc:sldMk cId="3057103866" sldId="267"/>
            <ac:picMk id="89" creationId="{94AAE3AA-3759-4D28-B0EF-575F25A5146C}"/>
          </ac:picMkLst>
        </pc:picChg>
        <pc:picChg chg="add">
          <ac:chgData name="Shruthi S rao" userId="ea01ae48b56aa019" providerId="Windows Live" clId="Web-{1BF7B568-4C65-4D82-A0DF-0E2D21E66802}" dt="2024-03-23T12:53:41.279" v="98"/>
          <ac:picMkLst>
            <pc:docMk/>
            <pc:sldMk cId="3057103866" sldId="267"/>
            <ac:picMk id="94" creationId="{DF19BAF3-7E20-4B9D-B544-BABAEEA1FA75}"/>
          </ac:picMkLst>
        </pc:picChg>
        <pc:picChg chg="add">
          <ac:chgData name="Shruthi S rao" userId="ea01ae48b56aa019" providerId="Windows Live" clId="Web-{1BF7B568-4C65-4D82-A0DF-0E2D21E66802}" dt="2024-03-23T12:53:41.279" v="98"/>
          <ac:picMkLst>
            <pc:docMk/>
            <pc:sldMk cId="3057103866" sldId="267"/>
            <ac:picMk id="95" creationId="{950648F4-ABCD-4DF0-8641-76CFB2354721}"/>
          </ac:picMkLst>
        </pc:picChg>
        <pc:picChg chg="add">
          <ac:chgData name="Shruthi S rao" userId="ea01ae48b56aa019" providerId="Windows Live" clId="Web-{1BF7B568-4C65-4D82-A0DF-0E2D21E66802}" dt="2024-03-23T12:53:41.279" v="98"/>
          <ac:picMkLst>
            <pc:docMk/>
            <pc:sldMk cId="3057103866" sldId="267"/>
            <ac:picMk id="97" creationId="{CF1EB4BD-9C7E-4AA3-9681-C7EB0DA6250B}"/>
          </ac:picMkLst>
        </pc:picChg>
        <pc:picChg chg="add">
          <ac:chgData name="Shruthi S rao" userId="ea01ae48b56aa019" providerId="Windows Live" clId="Web-{1BF7B568-4C65-4D82-A0DF-0E2D21E66802}" dt="2024-03-23T12:53:41.279" v="98"/>
          <ac:picMkLst>
            <pc:docMk/>
            <pc:sldMk cId="3057103866" sldId="267"/>
            <ac:picMk id="98" creationId="{94AAE3AA-3759-4D28-B0EF-575F25A5146C}"/>
          </ac:picMkLst>
        </pc:picChg>
      </pc:sldChg>
      <pc:sldChg chg="addSp delSp modSp mod setBg setClrOvrMap">
        <pc:chgData name="Shruthi S rao" userId="ea01ae48b56aa019" providerId="Windows Live" clId="Web-{1BF7B568-4C65-4D82-A0DF-0E2D21E66802}" dt="2024-03-23T12:52:32.494" v="91"/>
        <pc:sldMkLst>
          <pc:docMk/>
          <pc:sldMk cId="322315394" sldId="268"/>
        </pc:sldMkLst>
        <pc:spChg chg="mod">
          <ac:chgData name="Shruthi S rao" userId="ea01ae48b56aa019" providerId="Windows Live" clId="Web-{1BF7B568-4C65-4D82-A0DF-0E2D21E66802}" dt="2024-03-23T12:52:32.494" v="91"/>
          <ac:spMkLst>
            <pc:docMk/>
            <pc:sldMk cId="322315394" sldId="268"/>
            <ac:spMk id="2" creationId="{C939A823-F267-FDEB-197F-BA8A0C3974FC}"/>
          </ac:spMkLst>
        </pc:spChg>
        <pc:spChg chg="mod ord">
          <ac:chgData name="Shruthi S rao" userId="ea01ae48b56aa019" providerId="Windows Live" clId="Web-{1BF7B568-4C65-4D82-A0DF-0E2D21E66802}" dt="2024-03-23T12:52:32.494" v="91"/>
          <ac:spMkLst>
            <pc:docMk/>
            <pc:sldMk cId="322315394" sldId="268"/>
            <ac:spMk id="3" creationId="{CE9EFCE1-6891-A2AD-0163-2B93F7691462}"/>
          </ac:spMkLst>
        </pc:spChg>
        <pc:spChg chg="add del">
          <ac:chgData name="Shruthi S rao" userId="ea01ae48b56aa019" providerId="Windows Live" clId="Web-{1BF7B568-4C65-4D82-A0DF-0E2D21E66802}" dt="2024-03-23T12:47:43.242" v="80"/>
          <ac:spMkLst>
            <pc:docMk/>
            <pc:sldMk cId="322315394" sldId="268"/>
            <ac:spMk id="12" creationId="{4FA533C5-33E3-4611-AF9F-72811D8B26A6}"/>
          </ac:spMkLst>
        </pc:spChg>
        <pc:spChg chg="add del">
          <ac:chgData name="Shruthi S rao" userId="ea01ae48b56aa019" providerId="Windows Live" clId="Web-{1BF7B568-4C65-4D82-A0DF-0E2D21E66802}" dt="2024-03-23T12:47:43.242" v="80"/>
          <ac:spMkLst>
            <pc:docMk/>
            <pc:sldMk cId="322315394" sldId="268"/>
            <ac:spMk id="18" creationId="{87F0FDC4-AD8C-47D9-9131-623C98ADB0AE}"/>
          </ac:spMkLst>
        </pc:spChg>
        <pc:spChg chg="add del">
          <ac:chgData name="Shruthi S rao" userId="ea01ae48b56aa019" providerId="Windows Live" clId="Web-{1BF7B568-4C65-4D82-A0DF-0E2D21E66802}" dt="2024-03-23T12:51:27.021" v="88"/>
          <ac:spMkLst>
            <pc:docMk/>
            <pc:sldMk cId="322315394" sldId="268"/>
            <ac:spMk id="27" creationId="{4FA533C5-33E3-4611-AF9F-72811D8B26A6}"/>
          </ac:spMkLst>
        </pc:spChg>
        <pc:spChg chg="add del">
          <ac:chgData name="Shruthi S rao" userId="ea01ae48b56aa019" providerId="Windows Live" clId="Web-{1BF7B568-4C65-4D82-A0DF-0E2D21E66802}" dt="2024-03-23T12:51:27.021" v="88"/>
          <ac:spMkLst>
            <pc:docMk/>
            <pc:sldMk cId="322315394" sldId="268"/>
            <ac:spMk id="33" creationId="{87F0FDC4-AD8C-47D9-9131-623C98ADB0AE}"/>
          </ac:spMkLst>
        </pc:spChg>
        <pc:spChg chg="add del">
          <ac:chgData name="Shruthi S rao" userId="ea01ae48b56aa019" providerId="Windows Live" clId="Web-{1BF7B568-4C65-4D82-A0DF-0E2D21E66802}" dt="2024-03-23T12:51:27.021" v="88"/>
          <ac:spMkLst>
            <pc:docMk/>
            <pc:sldMk cId="322315394" sldId="268"/>
            <ac:spMk id="35" creationId="{052BEFF1-896C-45B1-B02C-96A6A1BC389A}"/>
          </ac:spMkLst>
        </pc:spChg>
        <pc:spChg chg="add del">
          <ac:chgData name="Shruthi S rao" userId="ea01ae48b56aa019" providerId="Windows Live" clId="Web-{1BF7B568-4C65-4D82-A0DF-0E2D21E66802}" dt="2024-03-23T12:51:27.021" v="88"/>
          <ac:spMkLst>
            <pc:docMk/>
            <pc:sldMk cId="322315394" sldId="268"/>
            <ac:spMk id="37" creationId="{BB237A14-61B1-4C00-A670-5D8D68A8668E}"/>
          </ac:spMkLst>
        </pc:spChg>
        <pc:spChg chg="add del">
          <ac:chgData name="Shruthi S rao" userId="ea01ae48b56aa019" providerId="Windows Live" clId="Web-{1BF7B568-4C65-4D82-A0DF-0E2D21E66802}" dt="2024-03-23T12:51:27.021" v="88"/>
          <ac:spMkLst>
            <pc:docMk/>
            <pc:sldMk cId="322315394" sldId="268"/>
            <ac:spMk id="39" creationId="{8598F259-6F54-47A3-8D13-1603D786A328}"/>
          </ac:spMkLst>
        </pc:spChg>
        <pc:spChg chg="add del">
          <ac:chgData name="Shruthi S rao" userId="ea01ae48b56aa019" providerId="Windows Live" clId="Web-{1BF7B568-4C65-4D82-A0DF-0E2D21E66802}" dt="2024-03-23T12:51:27.021" v="88"/>
          <ac:spMkLst>
            <pc:docMk/>
            <pc:sldMk cId="322315394" sldId="268"/>
            <ac:spMk id="41" creationId="{0BA768A8-4FED-4ED8-9E46-6BE72188ECD2}"/>
          </ac:spMkLst>
        </pc:spChg>
        <pc:spChg chg="add del">
          <ac:chgData name="Shruthi S rao" userId="ea01ae48b56aa019" providerId="Windows Live" clId="Web-{1BF7B568-4C65-4D82-A0DF-0E2D21E66802}" dt="2024-03-23T12:51:02.707" v="85"/>
          <ac:spMkLst>
            <pc:docMk/>
            <pc:sldMk cId="322315394" sldId="268"/>
            <ac:spMk id="50" creationId="{989BE678-777B-482A-A616-FEDC47B162E5}"/>
          </ac:spMkLst>
        </pc:spChg>
        <pc:spChg chg="add del">
          <ac:chgData name="Shruthi S rao" userId="ea01ae48b56aa019" providerId="Windows Live" clId="Web-{1BF7B568-4C65-4D82-A0DF-0E2D21E66802}" dt="2024-03-23T12:51:02.707" v="85"/>
          <ac:spMkLst>
            <pc:docMk/>
            <pc:sldMk cId="322315394" sldId="268"/>
            <ac:spMk id="56" creationId="{D28BE0C3-2102-4820-B88B-A448B1840D14}"/>
          </ac:spMkLst>
        </pc:spChg>
        <pc:spChg chg="add del">
          <ac:chgData name="Shruthi S rao" userId="ea01ae48b56aa019" providerId="Windows Live" clId="Web-{1BF7B568-4C65-4D82-A0DF-0E2D21E66802}" dt="2024-03-23T12:51:02.707" v="85"/>
          <ac:spMkLst>
            <pc:docMk/>
            <pc:sldMk cId="322315394" sldId="268"/>
            <ac:spMk id="58" creationId="{AA047838-7F9E-43CF-A116-26E7AAA8F842}"/>
          </ac:spMkLst>
        </pc:spChg>
        <pc:spChg chg="add del">
          <ac:chgData name="Shruthi S rao" userId="ea01ae48b56aa019" providerId="Windows Live" clId="Web-{1BF7B568-4C65-4D82-A0DF-0E2D21E66802}" dt="2024-03-23T12:51:26.990" v="87"/>
          <ac:spMkLst>
            <pc:docMk/>
            <pc:sldMk cId="322315394" sldId="268"/>
            <ac:spMk id="62" creationId="{4AC0CD9D-7610-4620-93B4-798CCD9AB581}"/>
          </ac:spMkLst>
        </pc:spChg>
        <pc:spChg chg="add del">
          <ac:chgData name="Shruthi S rao" userId="ea01ae48b56aa019" providerId="Windows Live" clId="Web-{1BF7B568-4C65-4D82-A0DF-0E2D21E66802}" dt="2024-03-23T12:51:26.990" v="87"/>
          <ac:spMkLst>
            <pc:docMk/>
            <pc:sldMk cId="322315394" sldId="268"/>
            <ac:spMk id="65" creationId="{DE4D62F9-188E-4530-84C2-24BDEE4BEB82}"/>
          </ac:spMkLst>
        </pc:spChg>
        <pc:spChg chg="add del">
          <ac:chgData name="Shruthi S rao" userId="ea01ae48b56aa019" providerId="Windows Live" clId="Web-{1BF7B568-4C65-4D82-A0DF-0E2D21E66802}" dt="2024-03-23T12:52:32.494" v="91"/>
          <ac:spMkLst>
            <pc:docMk/>
            <pc:sldMk cId="322315394" sldId="268"/>
            <ac:spMk id="69" creationId="{4AC0CD9D-7610-4620-93B4-798CCD9AB581}"/>
          </ac:spMkLst>
        </pc:spChg>
        <pc:spChg chg="add del">
          <ac:chgData name="Shruthi S rao" userId="ea01ae48b56aa019" providerId="Windows Live" clId="Web-{1BF7B568-4C65-4D82-A0DF-0E2D21E66802}" dt="2024-03-23T12:52:32.494" v="91"/>
          <ac:spMkLst>
            <pc:docMk/>
            <pc:sldMk cId="322315394" sldId="268"/>
            <ac:spMk id="72" creationId="{DE4D62F9-188E-4530-84C2-24BDEE4BEB82}"/>
          </ac:spMkLst>
        </pc:spChg>
        <pc:spChg chg="add del">
          <ac:chgData name="Shruthi S rao" userId="ea01ae48b56aa019" providerId="Windows Live" clId="Web-{1BF7B568-4C65-4D82-A0DF-0E2D21E66802}" dt="2024-03-23T12:52:32.494" v="91"/>
          <ac:spMkLst>
            <pc:docMk/>
            <pc:sldMk cId="322315394" sldId="268"/>
            <ac:spMk id="73" creationId="{61515115-95FB-41E0-86F3-8744438C09D0}"/>
          </ac:spMkLst>
        </pc:spChg>
        <pc:spChg chg="add del">
          <ac:chgData name="Shruthi S rao" userId="ea01ae48b56aa019" providerId="Windows Live" clId="Web-{1BF7B568-4C65-4D82-A0DF-0E2D21E66802}" dt="2024-03-23T12:52:32.494" v="91"/>
          <ac:spMkLst>
            <pc:docMk/>
            <pc:sldMk cId="322315394" sldId="268"/>
            <ac:spMk id="74" creationId="{8222A33F-BE2D-4D69-92A0-5DF8B17BAACA}"/>
          </ac:spMkLst>
        </pc:spChg>
        <pc:spChg chg="add del">
          <ac:chgData name="Shruthi S rao" userId="ea01ae48b56aa019" providerId="Windows Live" clId="Web-{1BF7B568-4C65-4D82-A0DF-0E2D21E66802}" dt="2024-03-23T12:52:32.494" v="91"/>
          <ac:spMkLst>
            <pc:docMk/>
            <pc:sldMk cId="322315394" sldId="268"/>
            <ac:spMk id="75" creationId="{CE1C74D0-9609-468A-9597-5D87C8A42B58}"/>
          </ac:spMkLst>
        </pc:spChg>
        <pc:spChg chg="add del">
          <ac:chgData name="Shruthi S rao" userId="ea01ae48b56aa019" providerId="Windows Live" clId="Web-{1BF7B568-4C65-4D82-A0DF-0E2D21E66802}" dt="2024-03-23T12:52:32.494" v="91"/>
          <ac:spMkLst>
            <pc:docMk/>
            <pc:sldMk cId="322315394" sldId="268"/>
            <ac:spMk id="76" creationId="{C137128D-E594-4905-9F76-E385F0831D60}"/>
          </ac:spMkLst>
        </pc:spChg>
        <pc:spChg chg="add">
          <ac:chgData name="Shruthi S rao" userId="ea01ae48b56aa019" providerId="Windows Live" clId="Web-{1BF7B568-4C65-4D82-A0DF-0E2D21E66802}" dt="2024-03-23T12:52:32.494" v="91"/>
          <ac:spMkLst>
            <pc:docMk/>
            <pc:sldMk cId="322315394" sldId="268"/>
            <ac:spMk id="85" creationId="{4AC0CD9D-7610-4620-93B4-798CCD9AB581}"/>
          </ac:spMkLst>
        </pc:spChg>
        <pc:spChg chg="add">
          <ac:chgData name="Shruthi S rao" userId="ea01ae48b56aa019" providerId="Windows Live" clId="Web-{1BF7B568-4C65-4D82-A0DF-0E2D21E66802}" dt="2024-03-23T12:52:32.494" v="91"/>
          <ac:spMkLst>
            <pc:docMk/>
            <pc:sldMk cId="322315394" sldId="268"/>
            <ac:spMk id="91" creationId="{DE4D62F9-188E-4530-84C2-24BDEE4BEB82}"/>
          </ac:spMkLst>
        </pc:spChg>
        <pc:spChg chg="add">
          <ac:chgData name="Shruthi S rao" userId="ea01ae48b56aa019" providerId="Windows Live" clId="Web-{1BF7B568-4C65-4D82-A0DF-0E2D21E66802}" dt="2024-03-23T12:52:32.494" v="91"/>
          <ac:spMkLst>
            <pc:docMk/>
            <pc:sldMk cId="322315394" sldId="268"/>
            <ac:spMk id="93" creationId="{B4AAD3FD-83A5-4B89-9F8F-01B8870865BE}"/>
          </ac:spMkLst>
        </pc:spChg>
        <pc:spChg chg="add">
          <ac:chgData name="Shruthi S rao" userId="ea01ae48b56aa019" providerId="Windows Live" clId="Web-{1BF7B568-4C65-4D82-A0DF-0E2D21E66802}" dt="2024-03-23T12:52:32.494" v="91"/>
          <ac:spMkLst>
            <pc:docMk/>
            <pc:sldMk cId="322315394" sldId="268"/>
            <ac:spMk id="95" creationId="{61752F1D-FC0F-4103-9584-630E643CCDA6}"/>
          </ac:spMkLst>
        </pc:spChg>
        <pc:spChg chg="add">
          <ac:chgData name="Shruthi S rao" userId="ea01ae48b56aa019" providerId="Windows Live" clId="Web-{1BF7B568-4C65-4D82-A0DF-0E2D21E66802}" dt="2024-03-23T12:52:32.494" v="91"/>
          <ac:spMkLst>
            <pc:docMk/>
            <pc:sldMk cId="322315394" sldId="268"/>
            <ac:spMk id="97" creationId="{70151CB7-E7DE-4917-B831-01DF9CE01306}"/>
          </ac:spMkLst>
        </pc:spChg>
        <pc:spChg chg="add">
          <ac:chgData name="Shruthi S rao" userId="ea01ae48b56aa019" providerId="Windows Live" clId="Web-{1BF7B568-4C65-4D82-A0DF-0E2D21E66802}" dt="2024-03-23T12:52:32.494" v="91"/>
          <ac:spMkLst>
            <pc:docMk/>
            <pc:sldMk cId="322315394" sldId="268"/>
            <ac:spMk id="99" creationId="{A92A1116-1C84-41DF-B803-1F7B0883EC82}"/>
          </ac:spMkLst>
        </pc:spChg>
        <pc:picChg chg="add mod">
          <ac:chgData name="Shruthi S rao" userId="ea01ae48b56aa019" providerId="Windows Live" clId="Web-{1BF7B568-4C65-4D82-A0DF-0E2D21E66802}" dt="2024-03-23T12:52:32.494" v="91"/>
          <ac:picMkLst>
            <pc:docMk/>
            <pc:sldMk cId="322315394" sldId="268"/>
            <ac:picMk id="4" creationId="{BD9BE72B-7DC1-BF4B-C99E-676739F0061A}"/>
          </ac:picMkLst>
        </pc:picChg>
        <pc:picChg chg="add del">
          <ac:chgData name="Shruthi S rao" userId="ea01ae48b56aa019" providerId="Windows Live" clId="Web-{1BF7B568-4C65-4D82-A0DF-0E2D21E66802}" dt="2024-03-23T12:47:43.242" v="80"/>
          <ac:picMkLst>
            <pc:docMk/>
            <pc:sldMk cId="322315394" sldId="268"/>
            <ac:picMk id="8" creationId="{91B28F63-CF00-448F-B141-FE33C33B1891}"/>
          </ac:picMkLst>
        </pc:picChg>
        <pc:picChg chg="add del">
          <ac:chgData name="Shruthi S rao" userId="ea01ae48b56aa019" providerId="Windows Live" clId="Web-{1BF7B568-4C65-4D82-A0DF-0E2D21E66802}" dt="2024-03-23T12:47:43.242" v="80"/>
          <ac:picMkLst>
            <pc:docMk/>
            <pc:sldMk cId="322315394" sldId="268"/>
            <ac:picMk id="10" creationId="{2AE609E2-8522-44E4-9077-980E5BCF3E14}"/>
          </ac:picMkLst>
        </pc:picChg>
        <pc:picChg chg="add del">
          <ac:chgData name="Shruthi S rao" userId="ea01ae48b56aa019" providerId="Windows Live" clId="Web-{1BF7B568-4C65-4D82-A0DF-0E2D21E66802}" dt="2024-03-23T12:47:43.242" v="80"/>
          <ac:picMkLst>
            <pc:docMk/>
            <pc:sldMk cId="322315394" sldId="268"/>
            <ac:picMk id="14" creationId="{8949AD42-25FD-4C3D-9EEE-B7FEC5809988}"/>
          </ac:picMkLst>
        </pc:picChg>
        <pc:picChg chg="add del">
          <ac:chgData name="Shruthi S rao" userId="ea01ae48b56aa019" providerId="Windows Live" clId="Web-{1BF7B568-4C65-4D82-A0DF-0E2D21E66802}" dt="2024-03-23T12:47:43.242" v="80"/>
          <ac:picMkLst>
            <pc:docMk/>
            <pc:sldMk cId="322315394" sldId="268"/>
            <ac:picMk id="16" creationId="{6AC7D913-60B7-4603-881B-831DA5D3A940}"/>
          </ac:picMkLst>
        </pc:picChg>
        <pc:picChg chg="add del">
          <ac:chgData name="Shruthi S rao" userId="ea01ae48b56aa019" providerId="Windows Live" clId="Web-{1BF7B568-4C65-4D82-A0DF-0E2D21E66802}" dt="2024-03-23T12:51:27.021" v="88"/>
          <ac:picMkLst>
            <pc:docMk/>
            <pc:sldMk cId="322315394" sldId="268"/>
            <ac:picMk id="23" creationId="{91B28F63-CF00-448F-B141-FE33C33B1891}"/>
          </ac:picMkLst>
        </pc:picChg>
        <pc:picChg chg="add del">
          <ac:chgData name="Shruthi S rao" userId="ea01ae48b56aa019" providerId="Windows Live" clId="Web-{1BF7B568-4C65-4D82-A0DF-0E2D21E66802}" dt="2024-03-23T12:51:27.021" v="88"/>
          <ac:picMkLst>
            <pc:docMk/>
            <pc:sldMk cId="322315394" sldId="268"/>
            <ac:picMk id="25" creationId="{2AE609E2-8522-44E4-9077-980E5BCF3E14}"/>
          </ac:picMkLst>
        </pc:picChg>
        <pc:picChg chg="add del">
          <ac:chgData name="Shruthi S rao" userId="ea01ae48b56aa019" providerId="Windows Live" clId="Web-{1BF7B568-4C65-4D82-A0DF-0E2D21E66802}" dt="2024-03-23T12:51:27.021" v="88"/>
          <ac:picMkLst>
            <pc:docMk/>
            <pc:sldMk cId="322315394" sldId="268"/>
            <ac:picMk id="29" creationId="{8949AD42-25FD-4C3D-9EEE-B7FEC5809988}"/>
          </ac:picMkLst>
        </pc:picChg>
        <pc:picChg chg="add del">
          <ac:chgData name="Shruthi S rao" userId="ea01ae48b56aa019" providerId="Windows Live" clId="Web-{1BF7B568-4C65-4D82-A0DF-0E2D21E66802}" dt="2024-03-23T12:51:27.021" v="88"/>
          <ac:picMkLst>
            <pc:docMk/>
            <pc:sldMk cId="322315394" sldId="268"/>
            <ac:picMk id="31" creationId="{6AC7D913-60B7-4603-881B-831DA5D3A940}"/>
          </ac:picMkLst>
        </pc:picChg>
        <pc:picChg chg="add del">
          <ac:chgData name="Shruthi S rao" userId="ea01ae48b56aa019" providerId="Windows Live" clId="Web-{1BF7B568-4C65-4D82-A0DF-0E2D21E66802}" dt="2024-03-23T12:51:02.707" v="85"/>
          <ac:picMkLst>
            <pc:docMk/>
            <pc:sldMk cId="322315394" sldId="268"/>
            <ac:picMk id="46" creationId="{DF19BAF3-7E20-4B9D-B544-BABAEEA1FA75}"/>
          </ac:picMkLst>
        </pc:picChg>
        <pc:picChg chg="add del">
          <ac:chgData name="Shruthi S rao" userId="ea01ae48b56aa019" providerId="Windows Live" clId="Web-{1BF7B568-4C65-4D82-A0DF-0E2D21E66802}" dt="2024-03-23T12:51:02.707" v="85"/>
          <ac:picMkLst>
            <pc:docMk/>
            <pc:sldMk cId="322315394" sldId="268"/>
            <ac:picMk id="48" creationId="{950648F4-ABCD-4DF0-8641-76CFB2354721}"/>
          </ac:picMkLst>
        </pc:picChg>
        <pc:picChg chg="add del">
          <ac:chgData name="Shruthi S rao" userId="ea01ae48b56aa019" providerId="Windows Live" clId="Web-{1BF7B568-4C65-4D82-A0DF-0E2D21E66802}" dt="2024-03-23T12:51:02.707" v="85"/>
          <ac:picMkLst>
            <pc:docMk/>
            <pc:sldMk cId="322315394" sldId="268"/>
            <ac:picMk id="52" creationId="{CF1EB4BD-9C7E-4AA3-9681-C7EB0DA6250B}"/>
          </ac:picMkLst>
        </pc:picChg>
        <pc:picChg chg="add del">
          <ac:chgData name="Shruthi S rao" userId="ea01ae48b56aa019" providerId="Windows Live" clId="Web-{1BF7B568-4C65-4D82-A0DF-0E2D21E66802}" dt="2024-03-23T12:51:02.707" v="85"/>
          <ac:picMkLst>
            <pc:docMk/>
            <pc:sldMk cId="322315394" sldId="268"/>
            <ac:picMk id="54" creationId="{94AAE3AA-3759-4D28-B0EF-575F25A5146C}"/>
          </ac:picMkLst>
        </pc:picChg>
        <pc:picChg chg="add del">
          <ac:chgData name="Shruthi S rao" userId="ea01ae48b56aa019" providerId="Windows Live" clId="Web-{1BF7B568-4C65-4D82-A0DF-0E2D21E66802}" dt="2024-03-23T12:51:26.990" v="87"/>
          <ac:picMkLst>
            <pc:docMk/>
            <pc:sldMk cId="322315394" sldId="268"/>
            <ac:picMk id="60" creationId="{41B68C77-138E-4BF7-A276-BD0C78A4219F}"/>
          </ac:picMkLst>
        </pc:picChg>
        <pc:picChg chg="add del">
          <ac:chgData name="Shruthi S rao" userId="ea01ae48b56aa019" providerId="Windows Live" clId="Web-{1BF7B568-4C65-4D82-A0DF-0E2D21E66802}" dt="2024-03-23T12:51:26.990" v="87"/>
          <ac:picMkLst>
            <pc:docMk/>
            <pc:sldMk cId="322315394" sldId="268"/>
            <ac:picMk id="61" creationId="{7C268552-D473-46ED-B1B8-422042C4DEF1}"/>
          </ac:picMkLst>
        </pc:picChg>
        <pc:picChg chg="add del">
          <ac:chgData name="Shruthi S rao" userId="ea01ae48b56aa019" providerId="Windows Live" clId="Web-{1BF7B568-4C65-4D82-A0DF-0E2D21E66802}" dt="2024-03-23T12:51:26.990" v="87"/>
          <ac:picMkLst>
            <pc:docMk/>
            <pc:sldMk cId="322315394" sldId="268"/>
            <ac:picMk id="63" creationId="{B9238B3E-24AA-439A-B527-6C5DF6D72145}"/>
          </ac:picMkLst>
        </pc:picChg>
        <pc:picChg chg="add del">
          <ac:chgData name="Shruthi S rao" userId="ea01ae48b56aa019" providerId="Windows Live" clId="Web-{1BF7B568-4C65-4D82-A0DF-0E2D21E66802}" dt="2024-03-23T12:51:26.990" v="87"/>
          <ac:picMkLst>
            <pc:docMk/>
            <pc:sldMk cId="322315394" sldId="268"/>
            <ac:picMk id="64" creationId="{69F01145-BEA3-4CBF-AA21-10077B948CA8}"/>
          </ac:picMkLst>
        </pc:picChg>
        <pc:picChg chg="add del">
          <ac:chgData name="Shruthi S rao" userId="ea01ae48b56aa019" providerId="Windows Live" clId="Web-{1BF7B568-4C65-4D82-A0DF-0E2D21E66802}" dt="2024-03-23T12:52:32.494" v="91"/>
          <ac:picMkLst>
            <pc:docMk/>
            <pc:sldMk cId="322315394" sldId="268"/>
            <ac:picMk id="67" creationId="{41B68C77-138E-4BF7-A276-BD0C78A4219F}"/>
          </ac:picMkLst>
        </pc:picChg>
        <pc:picChg chg="add del">
          <ac:chgData name="Shruthi S rao" userId="ea01ae48b56aa019" providerId="Windows Live" clId="Web-{1BF7B568-4C65-4D82-A0DF-0E2D21E66802}" dt="2024-03-23T12:52:32.494" v="91"/>
          <ac:picMkLst>
            <pc:docMk/>
            <pc:sldMk cId="322315394" sldId="268"/>
            <ac:picMk id="68" creationId="{7C268552-D473-46ED-B1B8-422042C4DEF1}"/>
          </ac:picMkLst>
        </pc:picChg>
        <pc:picChg chg="add del">
          <ac:chgData name="Shruthi S rao" userId="ea01ae48b56aa019" providerId="Windows Live" clId="Web-{1BF7B568-4C65-4D82-A0DF-0E2D21E66802}" dt="2024-03-23T12:52:32.494" v="91"/>
          <ac:picMkLst>
            <pc:docMk/>
            <pc:sldMk cId="322315394" sldId="268"/>
            <ac:picMk id="70" creationId="{B9238B3E-24AA-439A-B527-6C5DF6D72145}"/>
          </ac:picMkLst>
        </pc:picChg>
        <pc:picChg chg="add del">
          <ac:chgData name="Shruthi S rao" userId="ea01ae48b56aa019" providerId="Windows Live" clId="Web-{1BF7B568-4C65-4D82-A0DF-0E2D21E66802}" dt="2024-03-23T12:52:32.494" v="91"/>
          <ac:picMkLst>
            <pc:docMk/>
            <pc:sldMk cId="322315394" sldId="268"/>
            <ac:picMk id="71" creationId="{69F01145-BEA3-4CBF-AA21-10077B948CA8}"/>
          </ac:picMkLst>
        </pc:picChg>
        <pc:picChg chg="add">
          <ac:chgData name="Shruthi S rao" userId="ea01ae48b56aa019" providerId="Windows Live" clId="Web-{1BF7B568-4C65-4D82-A0DF-0E2D21E66802}" dt="2024-03-23T12:52:32.494" v="91"/>
          <ac:picMkLst>
            <pc:docMk/>
            <pc:sldMk cId="322315394" sldId="268"/>
            <ac:picMk id="81" creationId="{41B68C77-138E-4BF7-A276-BD0C78A4219F}"/>
          </ac:picMkLst>
        </pc:picChg>
        <pc:picChg chg="add">
          <ac:chgData name="Shruthi S rao" userId="ea01ae48b56aa019" providerId="Windows Live" clId="Web-{1BF7B568-4C65-4D82-A0DF-0E2D21E66802}" dt="2024-03-23T12:52:32.494" v="91"/>
          <ac:picMkLst>
            <pc:docMk/>
            <pc:sldMk cId="322315394" sldId="268"/>
            <ac:picMk id="83" creationId="{7C268552-D473-46ED-B1B8-422042C4DEF1}"/>
          </ac:picMkLst>
        </pc:picChg>
        <pc:picChg chg="add">
          <ac:chgData name="Shruthi S rao" userId="ea01ae48b56aa019" providerId="Windows Live" clId="Web-{1BF7B568-4C65-4D82-A0DF-0E2D21E66802}" dt="2024-03-23T12:52:32.494" v="91"/>
          <ac:picMkLst>
            <pc:docMk/>
            <pc:sldMk cId="322315394" sldId="268"/>
            <ac:picMk id="87" creationId="{B9238B3E-24AA-439A-B527-6C5DF6D72145}"/>
          </ac:picMkLst>
        </pc:picChg>
        <pc:picChg chg="add">
          <ac:chgData name="Shruthi S rao" userId="ea01ae48b56aa019" providerId="Windows Live" clId="Web-{1BF7B568-4C65-4D82-A0DF-0E2D21E66802}" dt="2024-03-23T12:52:32.494" v="91"/>
          <ac:picMkLst>
            <pc:docMk/>
            <pc:sldMk cId="322315394" sldId="268"/>
            <ac:picMk id="89" creationId="{69F01145-BEA3-4CBF-AA21-10077B948CA8}"/>
          </ac:picMkLst>
        </pc:picChg>
      </pc:sldChg>
      <pc:sldChg chg="addSp delSp modSp mod setBg">
        <pc:chgData name="Shruthi S rao" userId="ea01ae48b56aa019" providerId="Windows Live" clId="Web-{1BF7B568-4C65-4D82-A0DF-0E2D21E66802}" dt="2024-03-23T12:37:59.621" v="44" actId="1076"/>
        <pc:sldMkLst>
          <pc:docMk/>
          <pc:sldMk cId="2974495833" sldId="269"/>
        </pc:sldMkLst>
        <pc:spChg chg="mod">
          <ac:chgData name="Shruthi S rao" userId="ea01ae48b56aa019" providerId="Windows Live" clId="Web-{1BF7B568-4C65-4D82-A0DF-0E2D21E66802}" dt="2024-03-23T12:37:59.621" v="44" actId="1076"/>
          <ac:spMkLst>
            <pc:docMk/>
            <pc:sldMk cId="2974495833" sldId="269"/>
            <ac:spMk id="2" creationId="{8BCF175F-5534-365A-39F8-20866E9E210E}"/>
          </ac:spMkLst>
        </pc:spChg>
        <pc:spChg chg="mod ord">
          <ac:chgData name="Shruthi S rao" userId="ea01ae48b56aa019" providerId="Windows Live" clId="Web-{1BF7B568-4C65-4D82-A0DF-0E2D21E66802}" dt="2024-03-23T12:37:49.698" v="43"/>
          <ac:spMkLst>
            <pc:docMk/>
            <pc:sldMk cId="2974495833" sldId="269"/>
            <ac:spMk id="3" creationId="{77489577-F564-7380-5575-B71A37C9EEC1}"/>
          </ac:spMkLst>
        </pc:spChg>
        <pc:spChg chg="add del">
          <ac:chgData name="Shruthi S rao" userId="ea01ae48b56aa019" providerId="Windows Live" clId="Web-{1BF7B568-4C65-4D82-A0DF-0E2D21E66802}" dt="2024-03-23T12:36:17.474" v="38"/>
          <ac:spMkLst>
            <pc:docMk/>
            <pc:sldMk cId="2974495833" sldId="269"/>
            <ac:spMk id="12" creationId="{4FA533C5-33E3-4611-AF9F-72811D8B26A6}"/>
          </ac:spMkLst>
        </pc:spChg>
        <pc:spChg chg="add del">
          <ac:chgData name="Shruthi S rao" userId="ea01ae48b56aa019" providerId="Windows Live" clId="Web-{1BF7B568-4C65-4D82-A0DF-0E2D21E66802}" dt="2024-03-23T12:36:17.474" v="38"/>
          <ac:spMkLst>
            <pc:docMk/>
            <pc:sldMk cId="2974495833" sldId="269"/>
            <ac:spMk id="18" creationId="{87F0FDC4-AD8C-47D9-9131-623C98ADB0AE}"/>
          </ac:spMkLst>
        </pc:spChg>
        <pc:spChg chg="add del">
          <ac:chgData name="Shruthi S rao" userId="ea01ae48b56aa019" providerId="Windows Live" clId="Web-{1BF7B568-4C65-4D82-A0DF-0E2D21E66802}" dt="2024-03-23T12:36:34.944" v="40"/>
          <ac:spMkLst>
            <pc:docMk/>
            <pc:sldMk cId="2974495833" sldId="269"/>
            <ac:spMk id="20" creationId="{923E8915-D2AA-4327-A45A-972C3CA9574B}"/>
          </ac:spMkLst>
        </pc:spChg>
        <pc:spChg chg="add del">
          <ac:chgData name="Shruthi S rao" userId="ea01ae48b56aa019" providerId="Windows Live" clId="Web-{1BF7B568-4C65-4D82-A0DF-0E2D21E66802}" dt="2024-03-23T12:36:34.944" v="40"/>
          <ac:spMkLst>
            <pc:docMk/>
            <pc:sldMk cId="2974495833" sldId="269"/>
            <ac:spMk id="22" creationId="{8302FC3C-9804-4950-B721-5FD704BA6065}"/>
          </ac:spMkLst>
        </pc:spChg>
        <pc:spChg chg="add del">
          <ac:chgData name="Shruthi S rao" userId="ea01ae48b56aa019" providerId="Windows Live" clId="Web-{1BF7B568-4C65-4D82-A0DF-0E2D21E66802}" dt="2024-03-23T12:36:34.944" v="40"/>
          <ac:spMkLst>
            <pc:docMk/>
            <pc:sldMk cId="2974495833" sldId="269"/>
            <ac:spMk id="25" creationId="{4FA533C5-33E3-4611-AF9F-72811D8B26A6}"/>
          </ac:spMkLst>
        </pc:spChg>
        <pc:spChg chg="add del">
          <ac:chgData name="Shruthi S rao" userId="ea01ae48b56aa019" providerId="Windows Live" clId="Web-{1BF7B568-4C65-4D82-A0DF-0E2D21E66802}" dt="2024-03-23T12:36:34.944" v="40"/>
          <ac:spMkLst>
            <pc:docMk/>
            <pc:sldMk cId="2974495833" sldId="269"/>
            <ac:spMk id="28" creationId="{F3798573-F27B-47EB-8EA4-7EE34954C2D6}"/>
          </ac:spMkLst>
        </pc:spChg>
        <pc:spChg chg="add del">
          <ac:chgData name="Shruthi S rao" userId="ea01ae48b56aa019" providerId="Windows Live" clId="Web-{1BF7B568-4C65-4D82-A0DF-0E2D21E66802}" dt="2024-03-23T12:36:34.944" v="40"/>
          <ac:spMkLst>
            <pc:docMk/>
            <pc:sldMk cId="2974495833" sldId="269"/>
            <ac:spMk id="30" creationId="{87F0FDC4-AD8C-47D9-9131-623C98ADB0AE}"/>
          </ac:spMkLst>
        </pc:spChg>
        <pc:spChg chg="add del">
          <ac:chgData name="Shruthi S rao" userId="ea01ae48b56aa019" providerId="Windows Live" clId="Web-{1BF7B568-4C65-4D82-A0DF-0E2D21E66802}" dt="2024-03-23T12:37:49.698" v="43"/>
          <ac:spMkLst>
            <pc:docMk/>
            <pc:sldMk cId="2974495833" sldId="269"/>
            <ac:spMk id="34" creationId="{4FA533C5-33E3-4611-AF9F-72811D8B26A6}"/>
          </ac:spMkLst>
        </pc:spChg>
        <pc:spChg chg="add del">
          <ac:chgData name="Shruthi S rao" userId="ea01ae48b56aa019" providerId="Windows Live" clId="Web-{1BF7B568-4C65-4D82-A0DF-0E2D21E66802}" dt="2024-03-23T12:37:49.698" v="43"/>
          <ac:spMkLst>
            <pc:docMk/>
            <pc:sldMk cId="2974495833" sldId="269"/>
            <ac:spMk id="37" creationId="{87F0FDC4-AD8C-47D9-9131-623C98ADB0AE}"/>
          </ac:spMkLst>
        </pc:spChg>
        <pc:spChg chg="add del">
          <ac:chgData name="Shruthi S rao" userId="ea01ae48b56aa019" providerId="Windows Live" clId="Web-{1BF7B568-4C65-4D82-A0DF-0E2D21E66802}" dt="2024-03-23T12:37:49.698" v="43"/>
          <ac:spMkLst>
            <pc:docMk/>
            <pc:sldMk cId="2974495833" sldId="269"/>
            <ac:spMk id="38" creationId="{0D9B8FD4-CDEB-4EB4-B4DE-C89E11938958}"/>
          </ac:spMkLst>
        </pc:spChg>
        <pc:spChg chg="add del">
          <ac:chgData name="Shruthi S rao" userId="ea01ae48b56aa019" providerId="Windows Live" clId="Web-{1BF7B568-4C65-4D82-A0DF-0E2D21E66802}" dt="2024-03-23T12:37:49.698" v="43"/>
          <ac:spMkLst>
            <pc:docMk/>
            <pc:sldMk cId="2974495833" sldId="269"/>
            <ac:spMk id="39" creationId="{5A2E3D1D-9E9F-4739-BA14-D4D7FA9FBDD1}"/>
          </ac:spMkLst>
        </pc:spChg>
        <pc:spChg chg="add del">
          <ac:chgData name="Shruthi S rao" userId="ea01ae48b56aa019" providerId="Windows Live" clId="Web-{1BF7B568-4C65-4D82-A0DF-0E2D21E66802}" dt="2024-03-23T12:37:49.698" v="43"/>
          <ac:spMkLst>
            <pc:docMk/>
            <pc:sldMk cId="2974495833" sldId="269"/>
            <ac:spMk id="40" creationId="{1FFB365B-E9DC-4859-B8AB-CB83EEBE4E28}"/>
          </ac:spMkLst>
        </pc:spChg>
        <pc:spChg chg="add del">
          <ac:chgData name="Shruthi S rao" userId="ea01ae48b56aa019" providerId="Windows Live" clId="Web-{1BF7B568-4C65-4D82-A0DF-0E2D21E66802}" dt="2024-03-23T12:37:49.698" v="43"/>
          <ac:spMkLst>
            <pc:docMk/>
            <pc:sldMk cId="2974495833" sldId="269"/>
            <ac:spMk id="41" creationId="{8ADAB9C8-EB37-4914-A699-C716FC8FE4FE}"/>
          </ac:spMkLst>
        </pc:spChg>
        <pc:spChg chg="add">
          <ac:chgData name="Shruthi S rao" userId="ea01ae48b56aa019" providerId="Windows Live" clId="Web-{1BF7B568-4C65-4D82-A0DF-0E2D21E66802}" dt="2024-03-23T12:37:49.698" v="43"/>
          <ac:spMkLst>
            <pc:docMk/>
            <pc:sldMk cId="2974495833" sldId="269"/>
            <ac:spMk id="50" creationId="{989BE678-777B-482A-A616-FEDC47B162E5}"/>
          </ac:spMkLst>
        </pc:spChg>
        <pc:spChg chg="add">
          <ac:chgData name="Shruthi S rao" userId="ea01ae48b56aa019" providerId="Windows Live" clId="Web-{1BF7B568-4C65-4D82-A0DF-0E2D21E66802}" dt="2024-03-23T12:37:49.698" v="43"/>
          <ac:spMkLst>
            <pc:docMk/>
            <pc:sldMk cId="2974495833" sldId="269"/>
            <ac:spMk id="56" creationId="{D28BE0C3-2102-4820-B88B-A448B1840D14}"/>
          </ac:spMkLst>
        </pc:spChg>
        <pc:spChg chg="add">
          <ac:chgData name="Shruthi S rao" userId="ea01ae48b56aa019" providerId="Windows Live" clId="Web-{1BF7B568-4C65-4D82-A0DF-0E2D21E66802}" dt="2024-03-23T12:37:49.698" v="43"/>
          <ac:spMkLst>
            <pc:docMk/>
            <pc:sldMk cId="2974495833" sldId="269"/>
            <ac:spMk id="58" creationId="{C8A3C342-1D03-412F-8DD3-BF519E8E0AE9}"/>
          </ac:spMkLst>
        </pc:spChg>
        <pc:spChg chg="add">
          <ac:chgData name="Shruthi S rao" userId="ea01ae48b56aa019" providerId="Windows Live" clId="Web-{1BF7B568-4C65-4D82-A0DF-0E2D21E66802}" dt="2024-03-23T12:37:49.698" v="43"/>
          <ac:spMkLst>
            <pc:docMk/>
            <pc:sldMk cId="2974495833" sldId="269"/>
            <ac:spMk id="60" creationId="{81CC9B02-E087-4350-AEBD-2C3CF001AF01}"/>
          </ac:spMkLst>
        </pc:spChg>
        <pc:spChg chg="add">
          <ac:chgData name="Shruthi S rao" userId="ea01ae48b56aa019" providerId="Windows Live" clId="Web-{1BF7B568-4C65-4D82-A0DF-0E2D21E66802}" dt="2024-03-23T12:37:49.698" v="43"/>
          <ac:spMkLst>
            <pc:docMk/>
            <pc:sldMk cId="2974495833" sldId="269"/>
            <ac:spMk id="62" creationId="{D6F18ACE-6E82-4ADC-8A2F-A1771B309B16}"/>
          </ac:spMkLst>
        </pc:spChg>
        <pc:picChg chg="add mod">
          <ac:chgData name="Shruthi S rao" userId="ea01ae48b56aa019" providerId="Windows Live" clId="Web-{1BF7B568-4C65-4D82-A0DF-0E2D21E66802}" dt="2024-03-23T12:37:49.698" v="43"/>
          <ac:picMkLst>
            <pc:docMk/>
            <pc:sldMk cId="2974495833" sldId="269"/>
            <ac:picMk id="4" creationId="{916E69D5-8D8C-E156-9542-87AAEA06D68C}"/>
          </ac:picMkLst>
        </pc:picChg>
        <pc:picChg chg="add del">
          <ac:chgData name="Shruthi S rao" userId="ea01ae48b56aa019" providerId="Windows Live" clId="Web-{1BF7B568-4C65-4D82-A0DF-0E2D21E66802}" dt="2024-03-23T12:36:17.474" v="38"/>
          <ac:picMkLst>
            <pc:docMk/>
            <pc:sldMk cId="2974495833" sldId="269"/>
            <ac:picMk id="8" creationId="{91B28F63-CF00-448F-B141-FE33C33B1891}"/>
          </ac:picMkLst>
        </pc:picChg>
        <pc:picChg chg="add del">
          <ac:chgData name="Shruthi S rao" userId="ea01ae48b56aa019" providerId="Windows Live" clId="Web-{1BF7B568-4C65-4D82-A0DF-0E2D21E66802}" dt="2024-03-23T12:36:17.474" v="38"/>
          <ac:picMkLst>
            <pc:docMk/>
            <pc:sldMk cId="2974495833" sldId="269"/>
            <ac:picMk id="10" creationId="{2AE609E2-8522-44E4-9077-980E5BCF3E14}"/>
          </ac:picMkLst>
        </pc:picChg>
        <pc:picChg chg="add del">
          <ac:chgData name="Shruthi S rao" userId="ea01ae48b56aa019" providerId="Windows Live" clId="Web-{1BF7B568-4C65-4D82-A0DF-0E2D21E66802}" dt="2024-03-23T12:36:17.474" v="38"/>
          <ac:picMkLst>
            <pc:docMk/>
            <pc:sldMk cId="2974495833" sldId="269"/>
            <ac:picMk id="14" creationId="{8949AD42-25FD-4C3D-9EEE-B7FEC5809988}"/>
          </ac:picMkLst>
        </pc:picChg>
        <pc:picChg chg="add del">
          <ac:chgData name="Shruthi S rao" userId="ea01ae48b56aa019" providerId="Windows Live" clId="Web-{1BF7B568-4C65-4D82-A0DF-0E2D21E66802}" dt="2024-03-23T12:36:17.474" v="38"/>
          <ac:picMkLst>
            <pc:docMk/>
            <pc:sldMk cId="2974495833" sldId="269"/>
            <ac:picMk id="16" creationId="{6AC7D913-60B7-4603-881B-831DA5D3A940}"/>
          </ac:picMkLst>
        </pc:picChg>
        <pc:picChg chg="add del">
          <ac:chgData name="Shruthi S rao" userId="ea01ae48b56aa019" providerId="Windows Live" clId="Web-{1BF7B568-4C65-4D82-A0DF-0E2D21E66802}" dt="2024-03-23T12:36:34.944" v="40"/>
          <ac:picMkLst>
            <pc:docMk/>
            <pc:sldMk cId="2974495833" sldId="269"/>
            <ac:picMk id="21" creationId="{91B28F63-CF00-448F-B141-FE33C33B1891}"/>
          </ac:picMkLst>
        </pc:picChg>
        <pc:picChg chg="add del">
          <ac:chgData name="Shruthi S rao" userId="ea01ae48b56aa019" providerId="Windows Live" clId="Web-{1BF7B568-4C65-4D82-A0DF-0E2D21E66802}" dt="2024-03-23T12:36:34.944" v="40"/>
          <ac:picMkLst>
            <pc:docMk/>
            <pc:sldMk cId="2974495833" sldId="269"/>
            <ac:picMk id="23" creationId="{2AE609E2-8522-44E4-9077-980E5BCF3E14}"/>
          </ac:picMkLst>
        </pc:picChg>
        <pc:picChg chg="add del">
          <ac:chgData name="Shruthi S rao" userId="ea01ae48b56aa019" providerId="Windows Live" clId="Web-{1BF7B568-4C65-4D82-A0DF-0E2D21E66802}" dt="2024-03-23T12:36:34.944" v="40"/>
          <ac:picMkLst>
            <pc:docMk/>
            <pc:sldMk cId="2974495833" sldId="269"/>
            <ac:picMk id="26" creationId="{3BC6EBB2-9BDC-4075-BA6B-43A9FBF9C86C}"/>
          </ac:picMkLst>
        </pc:picChg>
        <pc:picChg chg="add del">
          <ac:chgData name="Shruthi S rao" userId="ea01ae48b56aa019" providerId="Windows Live" clId="Web-{1BF7B568-4C65-4D82-A0DF-0E2D21E66802}" dt="2024-03-23T12:36:34.944" v="40"/>
          <ac:picMkLst>
            <pc:docMk/>
            <pc:sldMk cId="2974495833" sldId="269"/>
            <ac:picMk id="27" creationId="{8949AD42-25FD-4C3D-9EEE-B7FEC5809988}"/>
          </ac:picMkLst>
        </pc:picChg>
        <pc:picChg chg="add del">
          <ac:chgData name="Shruthi S rao" userId="ea01ae48b56aa019" providerId="Windows Live" clId="Web-{1BF7B568-4C65-4D82-A0DF-0E2D21E66802}" dt="2024-03-23T12:36:34.944" v="40"/>
          <ac:picMkLst>
            <pc:docMk/>
            <pc:sldMk cId="2974495833" sldId="269"/>
            <ac:picMk id="29" creationId="{6AC7D913-60B7-4603-881B-831DA5D3A940}"/>
          </ac:picMkLst>
        </pc:picChg>
        <pc:picChg chg="add del">
          <ac:chgData name="Shruthi S rao" userId="ea01ae48b56aa019" providerId="Windows Live" clId="Web-{1BF7B568-4C65-4D82-A0DF-0E2D21E66802}" dt="2024-03-23T12:37:49.698" v="43"/>
          <ac:picMkLst>
            <pc:docMk/>
            <pc:sldMk cId="2974495833" sldId="269"/>
            <ac:picMk id="32" creationId="{91B28F63-CF00-448F-B141-FE33C33B1891}"/>
          </ac:picMkLst>
        </pc:picChg>
        <pc:picChg chg="add del">
          <ac:chgData name="Shruthi S rao" userId="ea01ae48b56aa019" providerId="Windows Live" clId="Web-{1BF7B568-4C65-4D82-A0DF-0E2D21E66802}" dt="2024-03-23T12:37:49.698" v="43"/>
          <ac:picMkLst>
            <pc:docMk/>
            <pc:sldMk cId="2974495833" sldId="269"/>
            <ac:picMk id="33" creationId="{2AE609E2-8522-44E4-9077-980E5BCF3E14}"/>
          </ac:picMkLst>
        </pc:picChg>
        <pc:picChg chg="add del">
          <ac:chgData name="Shruthi S rao" userId="ea01ae48b56aa019" providerId="Windows Live" clId="Web-{1BF7B568-4C65-4D82-A0DF-0E2D21E66802}" dt="2024-03-23T12:37:49.698" v="43"/>
          <ac:picMkLst>
            <pc:docMk/>
            <pc:sldMk cId="2974495833" sldId="269"/>
            <ac:picMk id="35" creationId="{8949AD42-25FD-4C3D-9EEE-B7FEC5809988}"/>
          </ac:picMkLst>
        </pc:picChg>
        <pc:picChg chg="add del">
          <ac:chgData name="Shruthi S rao" userId="ea01ae48b56aa019" providerId="Windows Live" clId="Web-{1BF7B568-4C65-4D82-A0DF-0E2D21E66802}" dt="2024-03-23T12:37:49.698" v="43"/>
          <ac:picMkLst>
            <pc:docMk/>
            <pc:sldMk cId="2974495833" sldId="269"/>
            <ac:picMk id="36" creationId="{6AC7D913-60B7-4603-881B-831DA5D3A940}"/>
          </ac:picMkLst>
        </pc:picChg>
        <pc:picChg chg="add">
          <ac:chgData name="Shruthi S rao" userId="ea01ae48b56aa019" providerId="Windows Live" clId="Web-{1BF7B568-4C65-4D82-A0DF-0E2D21E66802}" dt="2024-03-23T12:37:49.698" v="43"/>
          <ac:picMkLst>
            <pc:docMk/>
            <pc:sldMk cId="2974495833" sldId="269"/>
            <ac:picMk id="46" creationId="{DF19BAF3-7E20-4B9D-B544-BABAEEA1FA75}"/>
          </ac:picMkLst>
        </pc:picChg>
        <pc:picChg chg="add">
          <ac:chgData name="Shruthi S rao" userId="ea01ae48b56aa019" providerId="Windows Live" clId="Web-{1BF7B568-4C65-4D82-A0DF-0E2D21E66802}" dt="2024-03-23T12:37:49.698" v="43"/>
          <ac:picMkLst>
            <pc:docMk/>
            <pc:sldMk cId="2974495833" sldId="269"/>
            <ac:picMk id="48" creationId="{950648F4-ABCD-4DF0-8641-76CFB2354721}"/>
          </ac:picMkLst>
        </pc:picChg>
        <pc:picChg chg="add">
          <ac:chgData name="Shruthi S rao" userId="ea01ae48b56aa019" providerId="Windows Live" clId="Web-{1BF7B568-4C65-4D82-A0DF-0E2D21E66802}" dt="2024-03-23T12:37:49.698" v="43"/>
          <ac:picMkLst>
            <pc:docMk/>
            <pc:sldMk cId="2974495833" sldId="269"/>
            <ac:picMk id="52" creationId="{CF1EB4BD-9C7E-4AA3-9681-C7EB0DA6250B}"/>
          </ac:picMkLst>
        </pc:picChg>
        <pc:picChg chg="add">
          <ac:chgData name="Shruthi S rao" userId="ea01ae48b56aa019" providerId="Windows Live" clId="Web-{1BF7B568-4C65-4D82-A0DF-0E2D21E66802}" dt="2024-03-23T12:37:49.698" v="43"/>
          <ac:picMkLst>
            <pc:docMk/>
            <pc:sldMk cId="2974495833" sldId="269"/>
            <ac:picMk id="54" creationId="{94AAE3AA-3759-4D28-B0EF-575F25A5146C}"/>
          </ac:picMkLst>
        </pc:picChg>
        <pc:cxnChg chg="add del">
          <ac:chgData name="Shruthi S rao" userId="ea01ae48b56aa019" providerId="Windows Live" clId="Web-{1BF7B568-4C65-4D82-A0DF-0E2D21E66802}" dt="2024-03-23T12:36:34.944" v="40"/>
          <ac:cxnSpMkLst>
            <pc:docMk/>
            <pc:sldMk cId="2974495833" sldId="269"/>
            <ac:cxnSpMk id="24" creationId="{6B9695BD-ECF6-49CA-8877-8C493193C65D}"/>
          </ac:cxnSpMkLst>
        </pc:cxnChg>
      </pc:sldChg>
      <pc:sldChg chg="addSp delSp modSp mod setBg">
        <pc:chgData name="Shruthi S rao" userId="ea01ae48b56aa019" providerId="Windows Live" clId="Web-{1BF7B568-4C65-4D82-A0DF-0E2D21E66802}" dt="2024-03-23T12:46:55.342" v="79"/>
        <pc:sldMkLst>
          <pc:docMk/>
          <pc:sldMk cId="134951273" sldId="270"/>
        </pc:sldMkLst>
        <pc:spChg chg="del mod ord">
          <ac:chgData name="Shruthi S rao" userId="ea01ae48b56aa019" providerId="Windows Live" clId="Web-{1BF7B568-4C65-4D82-A0DF-0E2D21E66802}" dt="2024-03-23T12:46:41.435" v="76"/>
          <ac:spMkLst>
            <pc:docMk/>
            <pc:sldMk cId="134951273" sldId="270"/>
            <ac:spMk id="2" creationId="{6E263376-D6FD-6BBA-08F4-15B4E2F591FD}"/>
          </ac:spMkLst>
        </pc:spChg>
        <pc:spChg chg="add del mod">
          <ac:chgData name="Shruthi S rao" userId="ea01ae48b56aa019" providerId="Windows Live" clId="Web-{1BF7B568-4C65-4D82-A0DF-0E2D21E66802}" dt="2024-03-23T12:41:55.166" v="60"/>
          <ac:spMkLst>
            <pc:docMk/>
            <pc:sldMk cId="134951273" sldId="270"/>
            <ac:spMk id="5" creationId="{50F844FF-1AE9-EA05-49C2-B48AB8E6A030}"/>
          </ac:spMkLst>
        </pc:spChg>
        <pc:spChg chg="add del">
          <ac:chgData name="Shruthi S rao" userId="ea01ae48b56aa019" providerId="Windows Live" clId="Web-{1BF7B568-4C65-4D82-A0DF-0E2D21E66802}" dt="2024-03-23T12:35:34.471" v="35"/>
          <ac:spMkLst>
            <pc:docMk/>
            <pc:sldMk cId="134951273" sldId="270"/>
            <ac:spMk id="7" creationId="{C28D0172-F2E0-4763-9C35-F022664959D8}"/>
          </ac:spMkLst>
        </pc:spChg>
        <pc:spChg chg="add del">
          <ac:chgData name="Shruthi S rao" userId="ea01ae48b56aa019" providerId="Windows Live" clId="Web-{1BF7B568-4C65-4D82-A0DF-0E2D21E66802}" dt="2024-03-23T12:35:34.471" v="35"/>
          <ac:spMkLst>
            <pc:docMk/>
            <pc:sldMk cId="134951273" sldId="270"/>
            <ac:spMk id="9" creationId="{9F2851FB-E841-4509-8A6D-A416376EA380}"/>
          </ac:spMkLst>
        </pc:spChg>
        <pc:spChg chg="add del mod">
          <ac:chgData name="Shruthi S rao" userId="ea01ae48b56aa019" providerId="Windows Live" clId="Web-{1BF7B568-4C65-4D82-A0DF-0E2D21E66802}" dt="2024-03-23T12:45:00.850" v="70"/>
          <ac:spMkLst>
            <pc:docMk/>
            <pc:sldMk cId="134951273" sldId="270"/>
            <ac:spMk id="10" creationId="{DF2E6D95-DB92-D42C-BD06-F366A32FC729}"/>
          </ac:spMkLst>
        </pc:spChg>
        <pc:spChg chg="add del">
          <ac:chgData name="Shruthi S rao" userId="ea01ae48b56aa019" providerId="Windows Live" clId="Web-{1BF7B568-4C65-4D82-A0DF-0E2D21E66802}" dt="2024-03-23T12:35:34.471" v="35"/>
          <ac:spMkLst>
            <pc:docMk/>
            <pc:sldMk cId="134951273" sldId="270"/>
            <ac:spMk id="11" creationId="{DF6FB2B2-CE21-407F-B22E-302DADC2C3D3}"/>
          </ac:spMkLst>
        </pc:spChg>
        <pc:spChg chg="add del">
          <ac:chgData name="Shruthi S rao" userId="ea01ae48b56aa019" providerId="Windows Live" clId="Web-{1BF7B568-4C65-4D82-A0DF-0E2D21E66802}" dt="2024-03-23T12:39:07.750" v="49"/>
          <ac:spMkLst>
            <pc:docMk/>
            <pc:sldMk cId="134951273" sldId="270"/>
            <ac:spMk id="13" creationId="{E6A222EB-A81E-4238-B08D-AAB1828C8E0B}"/>
          </ac:spMkLst>
        </pc:spChg>
        <pc:spChg chg="add del">
          <ac:chgData name="Shruthi S rao" userId="ea01ae48b56aa019" providerId="Windows Live" clId="Web-{1BF7B568-4C65-4D82-A0DF-0E2D21E66802}" dt="2024-03-23T12:39:07.750" v="49"/>
          <ac:spMkLst>
            <pc:docMk/>
            <pc:sldMk cId="134951273" sldId="270"/>
            <ac:spMk id="14" creationId="{E014676C-074B-475A-8346-9C901C86CB97}"/>
          </ac:spMkLst>
        </pc:spChg>
        <pc:spChg chg="add del">
          <ac:chgData name="Shruthi S rao" userId="ea01ae48b56aa019" providerId="Windows Live" clId="Web-{1BF7B568-4C65-4D82-A0DF-0E2D21E66802}" dt="2024-03-23T12:39:37.283" v="51"/>
          <ac:spMkLst>
            <pc:docMk/>
            <pc:sldMk cId="134951273" sldId="270"/>
            <ac:spMk id="20" creationId="{E4F17063-EDA4-417B-946F-BA357F3B390D}"/>
          </ac:spMkLst>
        </pc:spChg>
        <pc:spChg chg="add del">
          <ac:chgData name="Shruthi S rao" userId="ea01ae48b56aa019" providerId="Windows Live" clId="Web-{1BF7B568-4C65-4D82-A0DF-0E2D21E66802}" dt="2024-03-23T12:39:37.283" v="51"/>
          <ac:spMkLst>
            <pc:docMk/>
            <pc:sldMk cId="134951273" sldId="270"/>
            <ac:spMk id="22" creationId="{D36F3EEA-55D4-4677-80E7-92D00B8F343B}"/>
          </ac:spMkLst>
        </pc:spChg>
        <pc:spChg chg="add del">
          <ac:chgData name="Shruthi S rao" userId="ea01ae48b56aa019" providerId="Windows Live" clId="Web-{1BF7B568-4C65-4D82-A0DF-0E2D21E66802}" dt="2024-03-23T12:41:21.758" v="59"/>
          <ac:spMkLst>
            <pc:docMk/>
            <pc:sldMk cId="134951273" sldId="270"/>
            <ac:spMk id="27" creationId="{F3F4807A-5068-4492-8025-D75F320E908D}"/>
          </ac:spMkLst>
        </pc:spChg>
        <pc:spChg chg="add del">
          <ac:chgData name="Shruthi S rao" userId="ea01ae48b56aa019" providerId="Windows Live" clId="Web-{1BF7B568-4C65-4D82-A0DF-0E2D21E66802}" dt="2024-03-23T12:41:21.758" v="59"/>
          <ac:spMkLst>
            <pc:docMk/>
            <pc:sldMk cId="134951273" sldId="270"/>
            <ac:spMk id="29" creationId="{B24996F8-180C-4DCB-8A26-DFA336CDEFBC}"/>
          </ac:spMkLst>
        </pc:spChg>
        <pc:spChg chg="add del">
          <ac:chgData name="Shruthi S rao" userId="ea01ae48b56aa019" providerId="Windows Live" clId="Web-{1BF7B568-4C65-4D82-A0DF-0E2D21E66802}" dt="2024-03-23T12:41:21.758" v="59"/>
          <ac:spMkLst>
            <pc:docMk/>
            <pc:sldMk cId="134951273" sldId="270"/>
            <ac:spMk id="31" creationId="{630182B0-3559-41D5-9EBC-0BD86BEDAD09}"/>
          </ac:spMkLst>
        </pc:spChg>
        <pc:spChg chg="add del">
          <ac:chgData name="Shruthi S rao" userId="ea01ae48b56aa019" providerId="Windows Live" clId="Web-{1BF7B568-4C65-4D82-A0DF-0E2D21E66802}" dt="2024-03-23T12:41:15.289" v="54"/>
          <ac:spMkLst>
            <pc:docMk/>
            <pc:sldMk cId="134951273" sldId="270"/>
            <ac:spMk id="36" creationId="{C6A81905-F480-46A4-BC10-215D24EA1AE6}"/>
          </ac:spMkLst>
        </pc:spChg>
        <pc:spChg chg="add del">
          <ac:chgData name="Shruthi S rao" userId="ea01ae48b56aa019" providerId="Windows Live" clId="Web-{1BF7B568-4C65-4D82-A0DF-0E2D21E66802}" dt="2024-03-23T12:41:15.289" v="54"/>
          <ac:spMkLst>
            <pc:docMk/>
            <pc:sldMk cId="134951273" sldId="270"/>
            <ac:spMk id="38" creationId="{36FD4D9D-3784-41E8-8405-A42B72F51331}"/>
          </ac:spMkLst>
        </pc:spChg>
        <pc:spChg chg="add del">
          <ac:chgData name="Shruthi S rao" userId="ea01ae48b56aa019" providerId="Windows Live" clId="Web-{1BF7B568-4C65-4D82-A0DF-0E2D21E66802}" dt="2024-03-23T12:41:15.289" v="54"/>
          <ac:spMkLst>
            <pc:docMk/>
            <pc:sldMk cId="134951273" sldId="270"/>
            <ac:spMk id="40" creationId="{60817A52-B891-4228-A61E-0C0A57632DDA}"/>
          </ac:spMkLst>
        </pc:spChg>
        <pc:spChg chg="add del">
          <ac:chgData name="Shruthi S rao" userId="ea01ae48b56aa019" providerId="Windows Live" clId="Web-{1BF7B568-4C65-4D82-A0DF-0E2D21E66802}" dt="2024-03-23T12:41:18.742" v="56"/>
          <ac:spMkLst>
            <pc:docMk/>
            <pc:sldMk cId="134951273" sldId="270"/>
            <ac:spMk id="42" creationId="{C885E190-58DD-42DD-A4A8-401E15C92A52}"/>
          </ac:spMkLst>
        </pc:spChg>
        <pc:spChg chg="add del">
          <ac:chgData name="Shruthi S rao" userId="ea01ae48b56aa019" providerId="Windows Live" clId="Web-{1BF7B568-4C65-4D82-A0DF-0E2D21E66802}" dt="2024-03-23T12:41:21.758" v="58"/>
          <ac:spMkLst>
            <pc:docMk/>
            <pc:sldMk cId="134951273" sldId="270"/>
            <ac:spMk id="44" creationId="{E4F17063-EDA4-417B-946F-BA357F3B390D}"/>
          </ac:spMkLst>
        </pc:spChg>
        <pc:spChg chg="add del">
          <ac:chgData name="Shruthi S rao" userId="ea01ae48b56aa019" providerId="Windows Live" clId="Web-{1BF7B568-4C65-4D82-A0DF-0E2D21E66802}" dt="2024-03-23T12:41:21.758" v="58"/>
          <ac:spMkLst>
            <pc:docMk/>
            <pc:sldMk cId="134951273" sldId="270"/>
            <ac:spMk id="45" creationId="{D36F3EEA-55D4-4677-80E7-92D00B8F343B}"/>
          </ac:spMkLst>
        </pc:spChg>
        <pc:spChg chg="add del">
          <ac:chgData name="Shruthi S rao" userId="ea01ae48b56aa019" providerId="Windows Live" clId="Web-{1BF7B568-4C65-4D82-A0DF-0E2D21E66802}" dt="2024-03-23T12:42:03.214" v="61"/>
          <ac:spMkLst>
            <pc:docMk/>
            <pc:sldMk cId="134951273" sldId="270"/>
            <ac:spMk id="47" creationId="{F3F4807A-5068-4492-8025-D75F320E908D}"/>
          </ac:spMkLst>
        </pc:spChg>
        <pc:spChg chg="add del">
          <ac:chgData name="Shruthi S rao" userId="ea01ae48b56aa019" providerId="Windows Live" clId="Web-{1BF7B568-4C65-4D82-A0DF-0E2D21E66802}" dt="2024-03-23T12:42:03.214" v="61"/>
          <ac:spMkLst>
            <pc:docMk/>
            <pc:sldMk cId="134951273" sldId="270"/>
            <ac:spMk id="48" creationId="{B24996F8-180C-4DCB-8A26-DFA336CDEFBC}"/>
          </ac:spMkLst>
        </pc:spChg>
        <pc:spChg chg="add del">
          <ac:chgData name="Shruthi S rao" userId="ea01ae48b56aa019" providerId="Windows Live" clId="Web-{1BF7B568-4C65-4D82-A0DF-0E2D21E66802}" dt="2024-03-23T12:42:03.214" v="61"/>
          <ac:spMkLst>
            <pc:docMk/>
            <pc:sldMk cId="134951273" sldId="270"/>
            <ac:spMk id="49" creationId="{630182B0-3559-41D5-9EBC-0BD86BEDAD09}"/>
          </ac:spMkLst>
        </pc:spChg>
        <pc:spChg chg="add del">
          <ac:chgData name="Shruthi S rao" userId="ea01ae48b56aa019" providerId="Windows Live" clId="Web-{1BF7B568-4C65-4D82-A0DF-0E2D21E66802}" dt="2024-03-23T12:43:47.392" v="66"/>
          <ac:spMkLst>
            <pc:docMk/>
            <pc:sldMk cId="134951273" sldId="270"/>
            <ac:spMk id="54" creationId="{E6A222EB-A81E-4238-B08D-AAB1828C8E0B}"/>
          </ac:spMkLst>
        </pc:spChg>
        <pc:spChg chg="add del">
          <ac:chgData name="Shruthi S rao" userId="ea01ae48b56aa019" providerId="Windows Live" clId="Web-{1BF7B568-4C65-4D82-A0DF-0E2D21E66802}" dt="2024-03-23T12:43:47.392" v="66"/>
          <ac:spMkLst>
            <pc:docMk/>
            <pc:sldMk cId="134951273" sldId="270"/>
            <ac:spMk id="56" creationId="{E014676C-074B-475A-8346-9C901C86CB97}"/>
          </ac:spMkLst>
        </pc:spChg>
        <pc:spChg chg="add del">
          <ac:chgData name="Shruthi S rao" userId="ea01ae48b56aa019" providerId="Windows Live" clId="Web-{1BF7B568-4C65-4D82-A0DF-0E2D21E66802}" dt="2024-03-23T12:46:13.574" v="72"/>
          <ac:spMkLst>
            <pc:docMk/>
            <pc:sldMk cId="134951273" sldId="270"/>
            <ac:spMk id="63" creationId="{E4F17063-EDA4-417B-946F-BA357F3B390D}"/>
          </ac:spMkLst>
        </pc:spChg>
        <pc:spChg chg="add del">
          <ac:chgData name="Shruthi S rao" userId="ea01ae48b56aa019" providerId="Windows Live" clId="Web-{1BF7B568-4C65-4D82-A0DF-0E2D21E66802}" dt="2024-03-23T12:46:13.574" v="72"/>
          <ac:spMkLst>
            <pc:docMk/>
            <pc:sldMk cId="134951273" sldId="270"/>
            <ac:spMk id="65" creationId="{D36F3EEA-55D4-4677-80E7-92D00B8F343B}"/>
          </ac:spMkLst>
        </pc:spChg>
        <pc:spChg chg="add del">
          <ac:chgData name="Shruthi S rao" userId="ea01ae48b56aa019" providerId="Windows Live" clId="Web-{1BF7B568-4C65-4D82-A0DF-0E2D21E66802}" dt="2024-03-23T12:46:32.544" v="75"/>
          <ac:spMkLst>
            <pc:docMk/>
            <pc:sldMk cId="134951273" sldId="270"/>
            <ac:spMk id="70" creationId="{E4F17063-EDA4-417B-946F-BA357F3B390D}"/>
          </ac:spMkLst>
        </pc:spChg>
        <pc:spChg chg="add del">
          <ac:chgData name="Shruthi S rao" userId="ea01ae48b56aa019" providerId="Windows Live" clId="Web-{1BF7B568-4C65-4D82-A0DF-0E2D21E66802}" dt="2024-03-23T12:46:32.544" v="75"/>
          <ac:spMkLst>
            <pc:docMk/>
            <pc:sldMk cId="134951273" sldId="270"/>
            <ac:spMk id="72" creationId="{D36F3EEA-55D4-4677-80E7-92D00B8F343B}"/>
          </ac:spMkLst>
        </pc:spChg>
        <pc:spChg chg="add del">
          <ac:chgData name="Shruthi S rao" userId="ea01ae48b56aa019" providerId="Windows Live" clId="Web-{1BF7B568-4C65-4D82-A0DF-0E2D21E66802}" dt="2024-03-23T12:46:55.342" v="79"/>
          <ac:spMkLst>
            <pc:docMk/>
            <pc:sldMk cId="134951273" sldId="270"/>
            <ac:spMk id="77" creationId="{BFEFF673-A9DE-416D-A04E-1D50904542A9}"/>
          </ac:spMkLst>
        </pc:spChg>
        <pc:spChg chg="add del">
          <ac:chgData name="Shruthi S rao" userId="ea01ae48b56aa019" providerId="Windows Live" clId="Web-{1BF7B568-4C65-4D82-A0DF-0E2D21E66802}" dt="2024-03-23T12:46:55.326" v="78"/>
          <ac:spMkLst>
            <pc:docMk/>
            <pc:sldMk cId="134951273" sldId="270"/>
            <ac:spMk id="86" creationId="{DA1DAC79-DDBA-4382-9D43-6E5F685BE5FB}"/>
          </ac:spMkLst>
        </pc:spChg>
        <pc:spChg chg="add del">
          <ac:chgData name="Shruthi S rao" userId="ea01ae48b56aa019" providerId="Windows Live" clId="Web-{1BF7B568-4C65-4D82-A0DF-0E2D21E66802}" dt="2024-03-23T12:46:55.326" v="78"/>
          <ac:spMkLst>
            <pc:docMk/>
            <pc:sldMk cId="134951273" sldId="270"/>
            <ac:spMk id="92" creationId="{6AACA73D-178F-4CFC-99E3-9F4FCBBDBA83}"/>
          </ac:spMkLst>
        </pc:spChg>
        <pc:spChg chg="add">
          <ac:chgData name="Shruthi S rao" userId="ea01ae48b56aa019" providerId="Windows Live" clId="Web-{1BF7B568-4C65-4D82-A0DF-0E2D21E66802}" dt="2024-03-23T12:46:55.342" v="79"/>
          <ac:spMkLst>
            <pc:docMk/>
            <pc:sldMk cId="134951273" sldId="270"/>
            <ac:spMk id="94" creationId="{DFB3CEA1-88D9-42FB-88ED-1E9807FE6596}"/>
          </ac:spMkLst>
        </pc:spChg>
        <pc:spChg chg="add">
          <ac:chgData name="Shruthi S rao" userId="ea01ae48b56aa019" providerId="Windows Live" clId="Web-{1BF7B568-4C65-4D82-A0DF-0E2D21E66802}" dt="2024-03-23T12:46:55.342" v="79"/>
          <ac:spMkLst>
            <pc:docMk/>
            <pc:sldMk cId="134951273" sldId="270"/>
            <ac:spMk id="96" creationId="{9A6C928E-4252-4F33-8C34-E50A12A3170B}"/>
          </ac:spMkLst>
        </pc:spChg>
        <pc:spChg chg="add">
          <ac:chgData name="Shruthi S rao" userId="ea01ae48b56aa019" providerId="Windows Live" clId="Web-{1BF7B568-4C65-4D82-A0DF-0E2D21E66802}" dt="2024-03-23T12:46:55.342" v="79"/>
          <ac:spMkLst>
            <pc:docMk/>
            <pc:sldMk cId="134951273" sldId="270"/>
            <ac:spMk id="98" creationId="{AEBE9F1A-B38D-446E-83AE-14B17CE77FF2}"/>
          </ac:spMkLst>
        </pc:spChg>
        <pc:spChg chg="add">
          <ac:chgData name="Shruthi S rao" userId="ea01ae48b56aa019" providerId="Windows Live" clId="Web-{1BF7B568-4C65-4D82-A0DF-0E2D21E66802}" dt="2024-03-23T12:46:55.342" v="79"/>
          <ac:spMkLst>
            <pc:docMk/>
            <pc:sldMk cId="134951273" sldId="270"/>
            <ac:spMk id="101" creationId="{5E3EB826-A471-488F-9E8A-D65528A3C0CA}"/>
          </ac:spMkLst>
        </pc:spChg>
        <pc:picChg chg="add del mod">
          <ac:chgData name="Shruthi S rao" userId="ea01ae48b56aa019" providerId="Windows Live" clId="Web-{1BF7B568-4C65-4D82-A0DF-0E2D21E66802}" dt="2024-03-23T12:27:17.311" v="25"/>
          <ac:picMkLst>
            <pc:docMk/>
            <pc:sldMk cId="134951273" sldId="270"/>
            <ac:picMk id="3" creationId="{532A19E7-297B-2111-D50E-D678084A89A3}"/>
          </ac:picMkLst>
        </pc:picChg>
        <pc:picChg chg="add del mod ord">
          <ac:chgData name="Shruthi S rao" userId="ea01ae48b56aa019" providerId="Windows Live" clId="Web-{1BF7B568-4C65-4D82-A0DF-0E2D21E66802}" dt="2024-03-23T12:41:55.166" v="60"/>
          <ac:picMkLst>
            <pc:docMk/>
            <pc:sldMk cId="134951273" sldId="270"/>
            <ac:picMk id="4" creationId="{62E22E3E-8BB7-2205-3853-013C843878E3}"/>
          </ac:picMkLst>
        </pc:picChg>
        <pc:picChg chg="add del mod">
          <ac:chgData name="Shruthi S rao" userId="ea01ae48b56aa019" providerId="Windows Live" clId="Web-{1BF7B568-4C65-4D82-A0DF-0E2D21E66802}" dt="2024-03-23T12:45:00.850" v="70"/>
          <ac:picMkLst>
            <pc:docMk/>
            <pc:sldMk cId="134951273" sldId="270"/>
            <ac:picMk id="8" creationId="{3FCD9DBD-591A-4CC5-2731-FAE0636F7BC2}"/>
          </ac:picMkLst>
        </pc:picChg>
        <pc:picChg chg="add del mod">
          <ac:chgData name="Shruthi S rao" userId="ea01ae48b56aa019" providerId="Windows Live" clId="Web-{1BF7B568-4C65-4D82-A0DF-0E2D21E66802}" dt="2024-03-23T12:44:45.693" v="68"/>
          <ac:picMkLst>
            <pc:docMk/>
            <pc:sldMk cId="134951273" sldId="270"/>
            <ac:picMk id="16" creationId="{4DA1B44F-5BA0-C3BC-EF0A-2713808EDB9B}"/>
          </ac:picMkLst>
        </pc:picChg>
        <pc:picChg chg="add mod ord modCrop">
          <ac:chgData name="Shruthi S rao" userId="ea01ae48b56aa019" providerId="Windows Live" clId="Web-{1BF7B568-4C65-4D82-A0DF-0E2D21E66802}" dt="2024-03-23T12:46:55.342" v="79"/>
          <ac:picMkLst>
            <pc:docMk/>
            <pc:sldMk cId="134951273" sldId="270"/>
            <ac:picMk id="17" creationId="{9AD85F4E-A3E3-ED94-7B92-527402632D0F}"/>
          </ac:picMkLst>
        </pc:picChg>
        <pc:picChg chg="add del">
          <ac:chgData name="Shruthi S rao" userId="ea01ae48b56aa019" providerId="Windows Live" clId="Web-{1BF7B568-4C65-4D82-A0DF-0E2D21E66802}" dt="2024-03-23T12:46:55.326" v="78"/>
          <ac:picMkLst>
            <pc:docMk/>
            <pc:sldMk cId="134951273" sldId="270"/>
            <ac:picMk id="82" creationId="{5B89E5C5-A037-45B3-9D37-3658914D4799}"/>
          </ac:picMkLst>
        </pc:picChg>
        <pc:picChg chg="add del">
          <ac:chgData name="Shruthi S rao" userId="ea01ae48b56aa019" providerId="Windows Live" clId="Web-{1BF7B568-4C65-4D82-A0DF-0E2D21E66802}" dt="2024-03-23T12:46:55.326" v="78"/>
          <ac:picMkLst>
            <pc:docMk/>
            <pc:sldMk cId="134951273" sldId="270"/>
            <ac:picMk id="84" creationId="{5ACB93B0-521E-443D-9750-AFCFDDB3E801}"/>
          </ac:picMkLst>
        </pc:picChg>
        <pc:picChg chg="add del">
          <ac:chgData name="Shruthi S rao" userId="ea01ae48b56aa019" providerId="Windows Live" clId="Web-{1BF7B568-4C65-4D82-A0DF-0E2D21E66802}" dt="2024-03-23T12:46:55.326" v="78"/>
          <ac:picMkLst>
            <pc:docMk/>
            <pc:sldMk cId="134951273" sldId="270"/>
            <ac:picMk id="88" creationId="{E0880F10-995F-4F01-A83B-7ECDB7BE7905}"/>
          </ac:picMkLst>
        </pc:picChg>
        <pc:picChg chg="add del">
          <ac:chgData name="Shruthi S rao" userId="ea01ae48b56aa019" providerId="Windows Live" clId="Web-{1BF7B568-4C65-4D82-A0DF-0E2D21E66802}" dt="2024-03-23T12:46:55.326" v="78"/>
          <ac:picMkLst>
            <pc:docMk/>
            <pc:sldMk cId="134951273" sldId="270"/>
            <ac:picMk id="90" creationId="{A2D49266-1F08-40F2-B0E1-1D919DCB5780}"/>
          </ac:picMkLst>
        </pc:picChg>
        <pc:picChg chg="add">
          <ac:chgData name="Shruthi S rao" userId="ea01ae48b56aa019" providerId="Windows Live" clId="Web-{1BF7B568-4C65-4D82-A0DF-0E2D21E66802}" dt="2024-03-23T12:46:55.342" v="79"/>
          <ac:picMkLst>
            <pc:docMk/>
            <pc:sldMk cId="134951273" sldId="270"/>
            <ac:picMk id="95" creationId="{C9ECDD5C-152A-4CC7-8333-0F367B3A62EA}"/>
          </ac:picMkLst>
        </pc:picChg>
        <pc:picChg chg="add">
          <ac:chgData name="Shruthi S rao" userId="ea01ae48b56aa019" providerId="Windows Live" clId="Web-{1BF7B568-4C65-4D82-A0DF-0E2D21E66802}" dt="2024-03-23T12:46:55.342" v="79"/>
          <ac:picMkLst>
            <pc:docMk/>
            <pc:sldMk cId="134951273" sldId="270"/>
            <ac:picMk id="97" creationId="{7F5C92A3-369B-43F3-BDCE-E560B1B0EC89}"/>
          </ac:picMkLst>
        </pc:picChg>
        <pc:picChg chg="add">
          <ac:chgData name="Shruthi S rao" userId="ea01ae48b56aa019" providerId="Windows Live" clId="Web-{1BF7B568-4C65-4D82-A0DF-0E2D21E66802}" dt="2024-03-23T12:46:55.342" v="79"/>
          <ac:picMkLst>
            <pc:docMk/>
            <pc:sldMk cId="134951273" sldId="270"/>
            <ac:picMk id="99" creationId="{915B5014-A7EC-4BA6-9C83-8840CF81DB28}"/>
          </ac:picMkLst>
        </pc:picChg>
        <pc:picChg chg="add">
          <ac:chgData name="Shruthi S rao" userId="ea01ae48b56aa019" providerId="Windows Live" clId="Web-{1BF7B568-4C65-4D82-A0DF-0E2D21E66802}" dt="2024-03-23T12:46:55.342" v="79"/>
          <ac:picMkLst>
            <pc:docMk/>
            <pc:sldMk cId="134951273" sldId="270"/>
            <ac:picMk id="100" creationId="{022C43AB-86D7-420D-8AD7-DC0A15FDD0AF}"/>
          </ac:picMkLst>
        </pc:picChg>
        <pc:cxnChg chg="add del">
          <ac:chgData name="Shruthi S rao" userId="ea01ae48b56aa019" providerId="Windows Live" clId="Web-{1BF7B568-4C65-4D82-A0DF-0E2D21E66802}" dt="2024-03-23T12:39:07.750" v="49"/>
          <ac:cxnSpMkLst>
            <pc:docMk/>
            <pc:sldMk cId="134951273" sldId="270"/>
            <ac:cxnSpMk id="15" creationId="{179C4C8E-197B-4679-AE96-B5147F971C90}"/>
          </ac:cxnSpMkLst>
        </pc:cxnChg>
        <pc:cxnChg chg="add del">
          <ac:chgData name="Shruthi S rao" userId="ea01ae48b56aa019" providerId="Windows Live" clId="Web-{1BF7B568-4C65-4D82-A0DF-0E2D21E66802}" dt="2024-03-23T12:43:47.392" v="66"/>
          <ac:cxnSpMkLst>
            <pc:docMk/>
            <pc:sldMk cId="134951273" sldId="270"/>
            <ac:cxnSpMk id="58" creationId="{179C4C8E-197B-4679-AE96-B5147F971C9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361234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87291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66891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64717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42305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953839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87346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24081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420505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C570-1B72-5707-B8D2-5EB38BD51F4B}"/>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B6D0B6-8F06-E018-D2DF-4598983CDEE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E723C7-9FDF-725E-5C12-1B1CC5E3966B}"/>
              </a:ext>
            </a:extLst>
          </p:cNvPr>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a:extLst>
              <a:ext uri="{FF2B5EF4-FFF2-40B4-BE49-F238E27FC236}">
                <a16:creationId xmlns:a16="http://schemas.microsoft.com/office/drawing/2014/main" id="{185061A1-451D-0E38-ACDA-1475AD34B8F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7B5263-0309-7B39-4B02-C0E4C9AEC31B}"/>
              </a:ext>
            </a:extLst>
          </p:cNvPr>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792946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ColTx">
  <p:cSld name="Title and 2-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6C8-86BB-E4E8-5578-F2F237D79771}"/>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81690A-C5BD-F997-0EB7-F6D4A455F017}"/>
              </a:ext>
            </a:extLst>
          </p:cNvPr>
          <p:cNvSpPr>
            <a:spLocks noGrp="1"/>
          </p:cNvSpPr>
          <p:nvPr>
            <p:ph type="body"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80F071-768B-E447-1659-55034F5894F3}"/>
              </a:ext>
            </a:extLst>
          </p:cNvPr>
          <p:cNvSpPr>
            <a:spLocks noGrp="1"/>
          </p:cNvSpPr>
          <p:nvPr>
            <p:ph type="body"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2E8AC3-66CB-22F2-372B-842740F5D764}"/>
              </a:ext>
            </a:extLst>
          </p:cNvPr>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6" name="Footer Placeholder 5">
            <a:extLst>
              <a:ext uri="{FF2B5EF4-FFF2-40B4-BE49-F238E27FC236}">
                <a16:creationId xmlns:a16="http://schemas.microsoft.com/office/drawing/2014/main" id="{78F724D4-7897-8893-1147-3FD378108F7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59350C6-C3E4-596B-A18C-2B91904D95D3}"/>
              </a:ext>
            </a:extLst>
          </p:cNvPr>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391598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1743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1694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283277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311115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47971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17825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256346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D36D88-FEC0-4B54-A06A-03680462C6C9}" type="datetimeFigureOut">
              <a:rPr lang="en-IN" smtClean="0"/>
              <a:t>26-03-2024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D453F5B-D0C7-4607-8398-AECE98BAB966}" type="slidenum">
              <a:rPr lang="en-IN" smtClean="0"/>
              <a:t>‹#›</a:t>
            </a:fld>
            <a:endParaRPr lang="en-IN" dirty="0"/>
          </a:p>
        </p:txBody>
      </p:sp>
    </p:spTree>
    <p:extLst>
      <p:ext uri="{BB962C8B-B14F-4D97-AF65-F5344CB8AC3E}">
        <p14:creationId xmlns:p14="http://schemas.microsoft.com/office/powerpoint/2010/main" val="15246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AD36D88-FEC0-4B54-A06A-03680462C6C9}" type="datetimeFigureOut">
              <a:rPr lang="en-IN" smtClean="0"/>
              <a:t>26-03-2024</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D453F5B-D0C7-4607-8398-AECE98BAB966}" type="slidenum">
              <a:rPr lang="en-IN" smtClean="0"/>
              <a:t>‹#›</a:t>
            </a:fld>
            <a:endParaRPr lang="en-IN" dirty="0"/>
          </a:p>
        </p:txBody>
      </p:sp>
    </p:spTree>
    <p:extLst>
      <p:ext uri="{BB962C8B-B14F-4D97-AF65-F5344CB8AC3E}">
        <p14:creationId xmlns:p14="http://schemas.microsoft.com/office/powerpoint/2010/main" val="2270839585"/>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ngall.com/save-earth-png/"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3.png"/><Relationship Id="rId7" Type="http://schemas.openxmlformats.org/officeDocument/2006/relationships/hyperlink" Target="https://www.cleanenergyresourceteams.org/technology/solar" TargetMode="Externa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earth with buildings and trees&#10;&#10;Description automatically generated">
            <a:extLst>
              <a:ext uri="{FF2B5EF4-FFF2-40B4-BE49-F238E27FC236}">
                <a16:creationId xmlns:a16="http://schemas.microsoft.com/office/drawing/2014/main" id="{0A42E5C2-2EA8-2815-66D3-E26E2A108671}"/>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0495" b="21515"/>
          <a:stretch/>
        </p:blipFill>
        <p:spPr>
          <a:xfrm>
            <a:off x="20" y="10"/>
            <a:ext cx="12191980" cy="6857990"/>
          </a:xfrm>
          <a:prstGeom prst="rect">
            <a:avLst/>
          </a:prstGeom>
        </p:spPr>
      </p:pic>
      <p:sp>
        <p:nvSpPr>
          <p:cNvPr id="2" name="Title 1">
            <a:extLst>
              <a:ext uri="{FF2B5EF4-FFF2-40B4-BE49-F238E27FC236}">
                <a16:creationId xmlns:a16="http://schemas.microsoft.com/office/drawing/2014/main" id="{5D205C4D-3895-050B-FC6F-92D9A9831F0F}"/>
              </a:ext>
            </a:extLst>
          </p:cNvPr>
          <p:cNvSpPr>
            <a:spLocks noGrp="1"/>
          </p:cNvSpPr>
          <p:nvPr>
            <p:ph type="ctrTitle"/>
          </p:nvPr>
        </p:nvSpPr>
        <p:spPr>
          <a:xfrm>
            <a:off x="809899" y="987724"/>
            <a:ext cx="11255430" cy="4149090"/>
          </a:xfrm>
        </p:spPr>
        <p:txBody>
          <a:bodyPr>
            <a:normAutofit/>
          </a:bodyPr>
          <a:lstStyle/>
          <a:p>
            <a:pPr>
              <a:lnSpc>
                <a:spcPct val="90000"/>
              </a:lnSpc>
            </a:pPr>
            <a:r>
              <a:rPr lang="en-US" sz="5400" b="1" u="sng" dirty="0">
                <a:solidFill>
                  <a:schemeClr val="tx1"/>
                </a:solidFill>
              </a:rPr>
              <a:t>Advancing Green Computing:</a:t>
            </a:r>
            <a:br>
              <a:rPr lang="en-US" sz="5400" b="1" u="sng" dirty="0">
                <a:solidFill>
                  <a:schemeClr val="tx1"/>
                </a:solidFill>
              </a:rPr>
            </a:br>
            <a:r>
              <a:rPr lang="en-US" sz="2800" dirty="0">
                <a:solidFill>
                  <a:schemeClr val="tx1"/>
                </a:solidFill>
              </a:rPr>
              <a:t>Practices, strategies, and impact in modern software development for environmental sustainability</a:t>
            </a:r>
            <a:br>
              <a:rPr lang="en-US" sz="2800" dirty="0">
                <a:solidFill>
                  <a:schemeClr val="tx1"/>
                </a:solidFill>
              </a:rPr>
            </a:br>
            <a:r>
              <a:rPr lang="en-US" sz="2800" dirty="0">
                <a:solidFill>
                  <a:schemeClr val="tx1"/>
                </a:solidFill>
              </a:rPr>
              <a:t>By </a:t>
            </a:r>
            <a:r>
              <a:rPr lang="en-US" sz="2800" dirty="0" err="1">
                <a:solidFill>
                  <a:schemeClr val="tx1"/>
                </a:solidFill>
              </a:rPr>
              <a:t>shruthi</a:t>
            </a:r>
            <a:r>
              <a:rPr lang="en-US" sz="2800" dirty="0">
                <a:solidFill>
                  <a:schemeClr val="tx1"/>
                </a:solidFill>
              </a:rPr>
              <a:t> s rao</a:t>
            </a:r>
            <a:br>
              <a:rPr lang="en-US" sz="2800" dirty="0">
                <a:solidFill>
                  <a:schemeClr val="tx1"/>
                </a:solidFill>
              </a:rPr>
            </a:br>
            <a:r>
              <a:rPr lang="en-US" sz="2800" dirty="0">
                <a:solidFill>
                  <a:schemeClr val="tx1"/>
                </a:solidFill>
              </a:rPr>
              <a:t>int20is158</a:t>
            </a:r>
            <a:endParaRPr lang="en-IN" sz="2800" dirty="0">
              <a:solidFill>
                <a:schemeClr val="tx1"/>
              </a:solidFill>
            </a:endParaRPr>
          </a:p>
        </p:txBody>
      </p:sp>
    </p:spTree>
    <p:extLst>
      <p:ext uri="{BB962C8B-B14F-4D97-AF65-F5344CB8AC3E}">
        <p14:creationId xmlns:p14="http://schemas.microsoft.com/office/powerpoint/2010/main" val="227741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2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affic light trails at night">
            <a:extLst>
              <a:ext uri="{FF2B5EF4-FFF2-40B4-BE49-F238E27FC236}">
                <a16:creationId xmlns:a16="http://schemas.microsoft.com/office/drawing/2014/main" id="{BDD7C09F-1B29-1774-1E10-65BBFFBF8FF3}"/>
              </a:ext>
            </a:extLst>
          </p:cNvPr>
          <p:cNvPicPr>
            <a:picLocks noChangeAspect="1"/>
          </p:cNvPicPr>
          <p:nvPr/>
        </p:nvPicPr>
        <p:blipFill rotWithShape="1">
          <a:blip r:embed="rId6">
            <a:alphaModFix amt="35000"/>
          </a:blip>
          <a:srcRect t="14495" b="1236"/>
          <a:stretch/>
        </p:blipFill>
        <p:spPr>
          <a:xfrm>
            <a:off x="20" y="-1"/>
            <a:ext cx="12191980" cy="6858000"/>
          </a:xfrm>
          <a:prstGeom prst="rect">
            <a:avLst/>
          </a:prstGeom>
        </p:spPr>
      </p:pic>
      <p:sp>
        <p:nvSpPr>
          <p:cNvPr id="2" name="Title 1">
            <a:extLst>
              <a:ext uri="{FF2B5EF4-FFF2-40B4-BE49-F238E27FC236}">
                <a16:creationId xmlns:a16="http://schemas.microsoft.com/office/drawing/2014/main" id="{2BCE753D-4D08-1828-F4BA-7A98ADAEA28A}"/>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a:t>Applications:</a:t>
            </a:r>
          </a:p>
        </p:txBody>
      </p:sp>
      <p:sp>
        <p:nvSpPr>
          <p:cNvPr id="3" name="Text Placeholder 2">
            <a:extLst>
              <a:ext uri="{FF2B5EF4-FFF2-40B4-BE49-F238E27FC236}">
                <a16:creationId xmlns:a16="http://schemas.microsoft.com/office/drawing/2014/main" id="{D15CBA09-F972-622B-2937-5731217F6B54}"/>
              </a:ext>
            </a:extLst>
          </p:cNvPr>
          <p:cNvSpPr>
            <a:spLocks noGrp="1"/>
          </p:cNvSpPr>
          <p:nvPr>
            <p:ph type="body" idx="1"/>
          </p:nvPr>
        </p:nvSpPr>
        <p:spPr>
          <a:xfrm>
            <a:off x="1103312" y="2052918"/>
            <a:ext cx="8946541" cy="4195481"/>
          </a:xfrm>
        </p:spPr>
        <p:txBody>
          <a:bodyPr vert="horz" lIns="91440" tIns="45720" rIns="91440" bIns="45720" rtlCol="0">
            <a:normAutofit/>
          </a:bodyPr>
          <a:lstStyle/>
          <a:p>
            <a:pPr>
              <a:lnSpc>
                <a:spcPct val="90000"/>
              </a:lnSpc>
            </a:pPr>
            <a:r>
              <a:rPr lang="en-US" sz="1700"/>
              <a:t> Google: Invested in renewable energy and energy-efficient data centre technologies, achieving significant reductions in energy consumption and carbon emissions.</a:t>
            </a:r>
          </a:p>
          <a:p>
            <a:pPr>
              <a:lnSpc>
                <a:spcPct val="90000"/>
              </a:lnSpc>
            </a:pPr>
            <a:r>
              <a:rPr lang="en-US" sz="1700"/>
              <a:t> Salesforce: Achieved carbon neutrality through energy efficiency measures, renewable energy procurement, and carbon offsetting initiatives.</a:t>
            </a:r>
          </a:p>
          <a:p>
            <a:pPr>
              <a:lnSpc>
                <a:spcPct val="90000"/>
              </a:lnSpc>
            </a:pPr>
            <a:r>
              <a:rPr lang="en-US" sz="1700"/>
              <a:t> Economic Benefits: Green computing initiatives can lead to substantial cost savings, with potential reductions in operating costs by up to 40% and improved ROI by up to 300%.</a:t>
            </a:r>
          </a:p>
          <a:p>
            <a:pPr>
              <a:lnSpc>
                <a:spcPct val="90000"/>
              </a:lnSpc>
            </a:pPr>
            <a:r>
              <a:rPr lang="en-US" sz="1700"/>
              <a:t> Corporate Reputation: Organizations prioritizing green computing are viewed more favourably, leading to increased trust and loyalty from customers and stakeholders.</a:t>
            </a:r>
          </a:p>
          <a:p>
            <a:pPr>
              <a:lnSpc>
                <a:spcPct val="90000"/>
              </a:lnSpc>
            </a:pPr>
            <a:r>
              <a:rPr lang="en-US" sz="1700"/>
              <a:t> Employee Productivity: Green computing practices create healthier and more sustainable work environments, resulting in higher levels of employee satisfaction, productivity, and job performance.</a:t>
            </a:r>
          </a:p>
        </p:txBody>
      </p:sp>
    </p:spTree>
    <p:extLst>
      <p:ext uri="{BB962C8B-B14F-4D97-AF65-F5344CB8AC3E}">
        <p14:creationId xmlns:p14="http://schemas.microsoft.com/office/powerpoint/2010/main" val="198215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3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ED373-B739-C071-503D-14D36BB0EF5C}"/>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a:t>Advantages And Disadvantages</a:t>
            </a:r>
          </a:p>
        </p:txBody>
      </p:sp>
      <p:sp>
        <p:nvSpPr>
          <p:cNvPr id="3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Light Bulb · Free Stock Photo">
            <a:extLst>
              <a:ext uri="{FF2B5EF4-FFF2-40B4-BE49-F238E27FC236}">
                <a16:creationId xmlns:a16="http://schemas.microsoft.com/office/drawing/2014/main" id="{7DF59F50-9BAA-4912-48DF-69A975778662}"/>
              </a:ext>
            </a:extLst>
          </p:cNvPr>
          <p:cNvPicPr>
            <a:picLocks noChangeAspect="1"/>
          </p:cNvPicPr>
          <p:nvPr/>
        </p:nvPicPr>
        <p:blipFill rotWithShape="1">
          <a:blip r:embed="rId7"/>
          <a:srcRect l="13382" r="1410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6" name="Rectangle 2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5E627703-F51F-CACD-7142-7FB304FE37F8}"/>
              </a:ext>
            </a:extLst>
          </p:cNvPr>
          <p:cNvSpPr>
            <a:spLocks noGrp="1"/>
          </p:cNvSpPr>
          <p:nvPr>
            <p:ph type="body" sz="half" idx="1"/>
          </p:nvPr>
        </p:nvSpPr>
        <p:spPr>
          <a:xfrm>
            <a:off x="5410950" y="2052918"/>
            <a:ext cx="4638903" cy="4195481"/>
          </a:xfrm>
        </p:spPr>
        <p:txBody>
          <a:bodyPr vert="horz" lIns="91440" tIns="45720" rIns="91440" bIns="45720" rtlCol="0">
            <a:normAutofit/>
          </a:bodyPr>
          <a:lstStyle/>
          <a:p>
            <a:pPr marL="0" indent="0">
              <a:lnSpc>
                <a:spcPct val="90000"/>
              </a:lnSpc>
            </a:pPr>
            <a:r>
              <a:rPr lang="en-US" sz="1300"/>
              <a:t>Advantages:</a:t>
            </a:r>
          </a:p>
          <a:p>
            <a:pPr>
              <a:lnSpc>
                <a:spcPct val="90000"/>
              </a:lnSpc>
            </a:pPr>
            <a:r>
              <a:rPr lang="en-US" sz="1300"/>
              <a:t> Reduced energy consumption</a:t>
            </a:r>
          </a:p>
          <a:p>
            <a:pPr>
              <a:lnSpc>
                <a:spcPct val="90000"/>
              </a:lnSpc>
            </a:pPr>
            <a:r>
              <a:rPr lang="en-US" sz="1300"/>
              <a:t> Minimized environmental impact</a:t>
            </a:r>
          </a:p>
          <a:p>
            <a:pPr>
              <a:lnSpc>
                <a:spcPct val="90000"/>
              </a:lnSpc>
            </a:pPr>
            <a:r>
              <a:rPr lang="en-US" sz="1300"/>
              <a:t> Cost savings through energy efficiency</a:t>
            </a:r>
          </a:p>
          <a:p>
            <a:pPr>
              <a:lnSpc>
                <a:spcPct val="90000"/>
              </a:lnSpc>
            </a:pPr>
            <a:r>
              <a:rPr lang="en-US" sz="1300"/>
              <a:t> Enhanced corporate reputation</a:t>
            </a:r>
          </a:p>
          <a:p>
            <a:pPr>
              <a:lnSpc>
                <a:spcPct val="90000"/>
              </a:lnSpc>
            </a:pPr>
            <a:r>
              <a:rPr lang="en-US" sz="1300"/>
              <a:t> Innovation in sustainable technology solutions</a:t>
            </a:r>
          </a:p>
          <a:p>
            <a:pPr>
              <a:lnSpc>
                <a:spcPct val="90000"/>
              </a:lnSpc>
            </a:pPr>
            <a:endParaRPr lang="en-US" sz="1300"/>
          </a:p>
          <a:p>
            <a:pPr marL="0" indent="0">
              <a:lnSpc>
                <a:spcPct val="90000"/>
              </a:lnSpc>
            </a:pPr>
            <a:r>
              <a:rPr lang="en-US" sz="1300"/>
              <a:t>Disadvantages:</a:t>
            </a:r>
          </a:p>
          <a:p>
            <a:pPr>
              <a:lnSpc>
                <a:spcPct val="90000"/>
              </a:lnSpc>
            </a:pPr>
            <a:r>
              <a:rPr lang="en-US" sz="1300"/>
              <a:t>Initial investment costs for green technologies</a:t>
            </a:r>
          </a:p>
          <a:p>
            <a:pPr>
              <a:lnSpc>
                <a:spcPct val="90000"/>
              </a:lnSpc>
            </a:pPr>
            <a:r>
              <a:rPr lang="en-US" sz="1300"/>
              <a:t>Technical complexity in implementation</a:t>
            </a:r>
          </a:p>
          <a:p>
            <a:pPr>
              <a:lnSpc>
                <a:spcPct val="90000"/>
              </a:lnSpc>
            </a:pPr>
            <a:r>
              <a:rPr lang="en-US" sz="1300"/>
              <a:t> Resistance to change within organizations</a:t>
            </a:r>
          </a:p>
          <a:p>
            <a:pPr>
              <a:lnSpc>
                <a:spcPct val="90000"/>
              </a:lnSpc>
            </a:pPr>
            <a:r>
              <a:rPr lang="en-US" sz="1300"/>
              <a:t> Lack of awareness about the environmental impact</a:t>
            </a:r>
          </a:p>
        </p:txBody>
      </p:sp>
    </p:spTree>
    <p:extLst>
      <p:ext uri="{BB962C8B-B14F-4D97-AF65-F5344CB8AC3E}">
        <p14:creationId xmlns:p14="http://schemas.microsoft.com/office/powerpoint/2010/main" val="422409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5" name="Picture 9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6" name="Oval 9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7" name="Picture 9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8" name="Picture 9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9" name="Rectangle 9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65E69-601C-657A-3964-91454626CE3D}"/>
              </a:ext>
            </a:extLst>
          </p:cNvPr>
          <p:cNvSpPr>
            <a:spLocks noGrp="1"/>
          </p:cNvSpPr>
          <p:nvPr>
            <p:ph type="title"/>
          </p:nvPr>
        </p:nvSpPr>
        <p:spPr>
          <a:xfrm>
            <a:off x="5886384" y="725888"/>
            <a:ext cx="4638903" cy="1400530"/>
          </a:xfrm>
        </p:spPr>
        <p:txBody>
          <a:bodyPr vert="horz" lIns="91440" tIns="45720" rIns="91440" bIns="45720" rtlCol="0" anchor="t">
            <a:normAutofit/>
          </a:bodyPr>
          <a:lstStyle/>
          <a:p>
            <a:r>
              <a:rPr lang="en-US"/>
              <a:t>Challenges:</a:t>
            </a:r>
          </a:p>
        </p:txBody>
      </p:sp>
      <p:sp>
        <p:nvSpPr>
          <p:cNvPr id="10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Free stock photo of accomplishment, action, adventure">
            <a:extLst>
              <a:ext uri="{FF2B5EF4-FFF2-40B4-BE49-F238E27FC236}">
                <a16:creationId xmlns:a16="http://schemas.microsoft.com/office/drawing/2014/main" id="{6D2AD372-D59A-6C2D-93B1-E24AE20BDA21}"/>
              </a:ext>
            </a:extLst>
          </p:cNvPr>
          <p:cNvPicPr>
            <a:picLocks noChangeAspect="1"/>
          </p:cNvPicPr>
          <p:nvPr/>
        </p:nvPicPr>
        <p:blipFill rotWithShape="1">
          <a:blip r:embed="rId7"/>
          <a:srcRect r="51595" b="-1"/>
          <a:stretch/>
        </p:blipFill>
        <p:spPr>
          <a:xfrm>
            <a:off x="3" y="10"/>
            <a:ext cx="5648833"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02" name="Rectangle 101">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1714F613-3960-5CD6-4AB2-4B8EFA38130F}"/>
              </a:ext>
            </a:extLst>
          </p:cNvPr>
          <p:cNvSpPr>
            <a:spLocks noGrp="1"/>
          </p:cNvSpPr>
          <p:nvPr>
            <p:ph type="body" sz="half" idx="1"/>
          </p:nvPr>
        </p:nvSpPr>
        <p:spPr>
          <a:xfrm>
            <a:off x="5885403" y="2052918"/>
            <a:ext cx="4638903" cy="4195481"/>
          </a:xfrm>
        </p:spPr>
        <p:txBody>
          <a:bodyPr vert="horz" lIns="91440" tIns="45720" rIns="91440" bIns="45720" rtlCol="0">
            <a:normAutofit/>
          </a:bodyPr>
          <a:lstStyle/>
          <a:p>
            <a:pPr>
              <a:lnSpc>
                <a:spcPct val="90000"/>
              </a:lnSpc>
            </a:pPr>
            <a:r>
              <a:rPr lang="en-US" sz="1500"/>
              <a:t> Awareness Gap: Many developers and organizations are unaware of the environmental impact and benefits of green computing practices, hindering adoption.</a:t>
            </a:r>
          </a:p>
          <a:p>
            <a:pPr>
              <a:lnSpc>
                <a:spcPct val="90000"/>
              </a:lnSpc>
            </a:pPr>
            <a:r>
              <a:rPr lang="en-US" sz="1500"/>
              <a:t> Cost Considerations: Initial investments in green computing technologies may be perceived as barriers due to upfront costs.</a:t>
            </a:r>
          </a:p>
          <a:p>
            <a:pPr>
              <a:lnSpc>
                <a:spcPct val="90000"/>
              </a:lnSpc>
            </a:pPr>
            <a:r>
              <a:rPr lang="en-US" sz="1500"/>
              <a:t> Technical Complexity: Implementing green computing practices requires technical expertise and resources, posing challenges for some organizations.</a:t>
            </a:r>
          </a:p>
          <a:p>
            <a:pPr>
              <a:lnSpc>
                <a:spcPct val="90000"/>
              </a:lnSpc>
            </a:pPr>
            <a:r>
              <a:rPr lang="en-US" sz="1500"/>
              <a:t> Resistance to Change: Cultural and organizational barriers can impede the adoption of green computing initiatives within organizations.</a:t>
            </a:r>
          </a:p>
        </p:txBody>
      </p:sp>
    </p:spTree>
    <p:extLst>
      <p:ext uri="{BB962C8B-B14F-4D97-AF65-F5344CB8AC3E}">
        <p14:creationId xmlns:p14="http://schemas.microsoft.com/office/powerpoint/2010/main" val="305710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9A823-F267-FDEB-197F-BA8A0C3974FC}"/>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Future Directions:</a:t>
            </a:r>
          </a:p>
        </p:txBody>
      </p:sp>
      <p:sp>
        <p:nvSpPr>
          <p:cNvPr id="9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7" name="Freeform: Shape 9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Compass Direction Navigation · Free vector graphic on Pixabay">
            <a:extLst>
              <a:ext uri="{FF2B5EF4-FFF2-40B4-BE49-F238E27FC236}">
                <a16:creationId xmlns:a16="http://schemas.microsoft.com/office/drawing/2014/main" id="{BD9BE72B-7DC1-BF4B-C99E-676739F0061A}"/>
              </a:ext>
            </a:extLst>
          </p:cNvPr>
          <p:cNvPicPr>
            <a:picLocks noChangeAspect="1"/>
          </p:cNvPicPr>
          <p:nvPr/>
        </p:nvPicPr>
        <p:blipFill>
          <a:blip r:embed="rId6"/>
          <a:stretch>
            <a:fillRect/>
          </a:stretch>
        </p:blipFill>
        <p:spPr>
          <a:xfrm>
            <a:off x="6253187" y="647698"/>
            <a:ext cx="5131499" cy="5562601"/>
          </a:xfrm>
          <a:prstGeom prst="rect">
            <a:avLst/>
          </a:prstGeom>
          <a:effectLst/>
        </p:spPr>
      </p:pic>
      <p:sp>
        <p:nvSpPr>
          <p:cNvPr id="99" name="Rectangle 9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CE9EFCE1-6891-A2AD-0163-2B93F7691462}"/>
              </a:ext>
            </a:extLst>
          </p:cNvPr>
          <p:cNvSpPr>
            <a:spLocks noGrp="1"/>
          </p:cNvSpPr>
          <p:nvPr>
            <p:ph type="body" sz="half" idx="1"/>
          </p:nvPr>
        </p:nvSpPr>
        <p:spPr>
          <a:xfrm>
            <a:off x="648931" y="2438400"/>
            <a:ext cx="4166509" cy="3785419"/>
          </a:xfrm>
        </p:spPr>
        <p:txBody>
          <a:bodyPr vert="horz" lIns="91440" tIns="45720" rIns="91440" bIns="45720" rtlCol="0">
            <a:normAutofit/>
          </a:bodyPr>
          <a:lstStyle/>
          <a:p>
            <a:pPr>
              <a:lnSpc>
                <a:spcPct val="90000"/>
              </a:lnSpc>
            </a:pPr>
            <a:r>
              <a:rPr lang="en-US" sz="1300">
                <a:solidFill>
                  <a:srgbClr val="EBEBEB"/>
                </a:solidFill>
              </a:rPr>
              <a:t>Advancements in Hardware: Continued advancements in energy-efficient hardware offer opportunities for reducing energy consumption.</a:t>
            </a:r>
          </a:p>
          <a:p>
            <a:pPr>
              <a:lnSpc>
                <a:spcPct val="90000"/>
              </a:lnSpc>
            </a:pPr>
            <a:r>
              <a:rPr lang="en-US" sz="1300">
                <a:solidFill>
                  <a:srgbClr val="EBEBEB"/>
                </a:solidFill>
              </a:rPr>
              <a:t> Renewable Energy Integration: The growing availability and affordability of renewable energy sources present opportunities to power data centres with clean energy.</a:t>
            </a:r>
          </a:p>
          <a:p>
            <a:pPr>
              <a:lnSpc>
                <a:spcPct val="90000"/>
              </a:lnSpc>
            </a:pPr>
            <a:r>
              <a:rPr lang="en-US" sz="1300">
                <a:solidFill>
                  <a:srgbClr val="EBEBEB"/>
                </a:solidFill>
              </a:rPr>
              <a:t> AI and ML Optimization: Leveraging AI and ML algorithms can enhance energy efficiency and sustainability in software development.</a:t>
            </a:r>
          </a:p>
          <a:p>
            <a:pPr>
              <a:lnSpc>
                <a:spcPct val="90000"/>
              </a:lnSpc>
            </a:pPr>
            <a:r>
              <a:rPr lang="en-US" sz="1300">
                <a:solidFill>
                  <a:srgbClr val="EBEBEB"/>
                </a:solidFill>
              </a:rPr>
              <a:t> Collaboration and Education: Increase awareness through education initiatives and foster collaboration between stakeholders to drive innovation and promote sustainability.</a:t>
            </a:r>
          </a:p>
        </p:txBody>
      </p:sp>
    </p:spTree>
    <p:extLst>
      <p:ext uri="{BB962C8B-B14F-4D97-AF65-F5344CB8AC3E}">
        <p14:creationId xmlns:p14="http://schemas.microsoft.com/office/powerpoint/2010/main" val="32231539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4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4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5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6" name="Rectangle 5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F175F-5534-365A-39F8-20866E9E210E}"/>
              </a:ext>
            </a:extLst>
          </p:cNvPr>
          <p:cNvSpPr>
            <a:spLocks noGrp="1"/>
          </p:cNvSpPr>
          <p:nvPr>
            <p:ph type="title"/>
          </p:nvPr>
        </p:nvSpPr>
        <p:spPr>
          <a:xfrm>
            <a:off x="5800120" y="567737"/>
            <a:ext cx="4638903" cy="1400530"/>
          </a:xfrm>
        </p:spPr>
        <p:txBody>
          <a:bodyPr vert="horz" lIns="91440" tIns="45720" rIns="91440" bIns="45720" rtlCol="0" anchor="t">
            <a:normAutofit/>
          </a:bodyPr>
          <a:lstStyle/>
          <a:p>
            <a:r>
              <a:rPr lang="en-US"/>
              <a:t>Conclusion:</a:t>
            </a:r>
          </a:p>
        </p:txBody>
      </p:sp>
      <p:sp>
        <p:nvSpPr>
          <p:cNvPr id="6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Nature Free Stock Photo - Public Domain Pictures">
            <a:extLst>
              <a:ext uri="{FF2B5EF4-FFF2-40B4-BE49-F238E27FC236}">
                <a16:creationId xmlns:a16="http://schemas.microsoft.com/office/drawing/2014/main" id="{916E69D5-8D8C-E156-9542-87AAEA06D68C}"/>
              </a:ext>
            </a:extLst>
          </p:cNvPr>
          <p:cNvPicPr>
            <a:picLocks noChangeAspect="1"/>
          </p:cNvPicPr>
          <p:nvPr/>
        </p:nvPicPr>
        <p:blipFill rotWithShape="1">
          <a:blip r:embed="rId7"/>
          <a:srcRect l="31104" r="14509"/>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62" name="Rectangle 61">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77489577-F564-7380-5575-B71A37C9EEC1}"/>
              </a:ext>
            </a:extLst>
          </p:cNvPr>
          <p:cNvSpPr>
            <a:spLocks noGrp="1"/>
          </p:cNvSpPr>
          <p:nvPr>
            <p:ph type="body" idx="1"/>
          </p:nvPr>
        </p:nvSpPr>
        <p:spPr>
          <a:xfrm>
            <a:off x="5410950" y="2052918"/>
            <a:ext cx="4638903" cy="4195481"/>
          </a:xfrm>
        </p:spPr>
        <p:txBody>
          <a:bodyPr vert="horz" lIns="91440" tIns="45720" rIns="91440" bIns="45720" rtlCol="0">
            <a:normAutofit/>
          </a:bodyPr>
          <a:lstStyle/>
          <a:p>
            <a:r>
              <a:rPr lang="en-US"/>
              <a:t>The future of green computing in modern software development relies on collective action, collaboration, and a steadfast commitment to environmental sustainability. Prioritizing green computing practices is not just a choice but a necessity to drive positive change, foster innovation, and pave the way for a more sustainable future for both technology and society as a whole.</a:t>
            </a:r>
          </a:p>
        </p:txBody>
      </p:sp>
    </p:spTree>
    <p:extLst>
      <p:ext uri="{BB962C8B-B14F-4D97-AF65-F5344CB8AC3E}">
        <p14:creationId xmlns:p14="http://schemas.microsoft.com/office/powerpoint/2010/main" val="297449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7" name="Picture 96">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8" name="Oval 97">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9" name="Picture 9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0" name="Picture 9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1" name="Rectangle 10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Opening soon typography style vector | Free vector - 517813">
            <a:extLst>
              <a:ext uri="{FF2B5EF4-FFF2-40B4-BE49-F238E27FC236}">
                <a16:creationId xmlns:a16="http://schemas.microsoft.com/office/drawing/2014/main" id="{9AD85F4E-A3E3-ED94-7B92-527402632D0F}"/>
              </a:ext>
            </a:extLst>
          </p:cNvPr>
          <p:cNvPicPr>
            <a:picLocks noChangeAspect="1"/>
          </p:cNvPicPr>
          <p:nvPr/>
        </p:nvPicPr>
        <p:blipFill rotWithShape="1">
          <a:blip r:embed="rId7"/>
          <a:srcRect t="5339" r="-2" b="3913"/>
          <a:stretch/>
        </p:blipFill>
        <p:spPr>
          <a:xfrm>
            <a:off x="3026412" y="643467"/>
            <a:ext cx="6139175" cy="5571066"/>
          </a:xfrm>
          <a:prstGeom prst="rect">
            <a:avLst/>
          </a:prstGeom>
        </p:spPr>
      </p:pic>
      <p:sp>
        <p:nvSpPr>
          <p:cNvPr id="96" name="Rectangle 9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495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187C0-E09C-0BB5-CAC7-A36E6E8C383D}"/>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Problem Statement:</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PDF] Green Cloud Computing and Environmental Sustainability | Semantic  Scholar">
            <a:extLst>
              <a:ext uri="{FF2B5EF4-FFF2-40B4-BE49-F238E27FC236}">
                <a16:creationId xmlns:a16="http://schemas.microsoft.com/office/drawing/2014/main" id="{4F86925A-F47B-2A2C-B56C-F0F6D8233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093992" y="1514725"/>
            <a:ext cx="5449889" cy="3828547"/>
          </a:xfrm>
          <a:prstGeom prst="rect">
            <a:avLst/>
          </a:prstGeom>
          <a:noFill/>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85BB31EA-0C29-CD04-4288-B2B4876E8A68}"/>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700">
                <a:solidFill>
                  <a:srgbClr val="EBEBEB"/>
                </a:solidFill>
              </a:rPr>
              <a:t>Traditional software development practices contribute to environmental degradation due to high energy consumption and electronic waste generation, exacerbating resource depletion and increasing carbon footprint. Limited adoption of green computing hampers sustainability efforts, necessitating innovative strategies to integrate environmental sustainability into modern software development processes.</a:t>
            </a:r>
          </a:p>
        </p:txBody>
      </p:sp>
    </p:spTree>
    <p:extLst>
      <p:ext uri="{BB962C8B-B14F-4D97-AF65-F5344CB8AC3E}">
        <p14:creationId xmlns:p14="http://schemas.microsoft.com/office/powerpoint/2010/main" val="323466542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4EFEC-D01A-F3C7-7163-3D380F15B57B}"/>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Objective:</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The Practice of Green Computing for Businesses | SpringerLink">
            <a:extLst>
              <a:ext uri="{FF2B5EF4-FFF2-40B4-BE49-F238E27FC236}">
                <a16:creationId xmlns:a16="http://schemas.microsoft.com/office/drawing/2014/main" id="{02365D61-47E7-59CE-A20E-BD32042F1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093992" y="2352646"/>
            <a:ext cx="5449889" cy="2152705"/>
          </a:xfrm>
          <a:prstGeom prst="rect">
            <a:avLst/>
          </a:prstGeom>
          <a:noFill/>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7A31E3E3-2F51-D2CC-F70A-05DF25E7C44D}"/>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100">
                <a:solidFill>
                  <a:srgbClr val="EBEBEB"/>
                </a:solidFill>
              </a:rPr>
              <a:t> Examine Practices and Strategies: Investigate various practices and strategies to incorporate green computing principles into software development processes.</a:t>
            </a:r>
          </a:p>
          <a:p>
            <a:pPr>
              <a:lnSpc>
                <a:spcPct val="90000"/>
              </a:lnSpc>
            </a:pPr>
            <a:r>
              <a:rPr lang="en-US" sz="1100">
                <a:solidFill>
                  <a:srgbClr val="EBEBEB"/>
                </a:solidFill>
              </a:rPr>
              <a:t> Evaluate Impact: Assess the effects of these practices on environmental sustainability metrics, including energy consumption, carbon emissions, and electronic waste generation.</a:t>
            </a:r>
          </a:p>
          <a:p>
            <a:pPr marL="0" indent="0">
              <a:lnSpc>
                <a:spcPct val="90000"/>
              </a:lnSpc>
            </a:pPr>
            <a:r>
              <a:rPr lang="en-US" sz="1100">
                <a:solidFill>
                  <a:srgbClr val="EBEBEB"/>
                </a:solidFill>
              </a:rPr>
              <a:t>      Through these objectives, the paper aims to:</a:t>
            </a:r>
          </a:p>
          <a:p>
            <a:pPr>
              <a:lnSpc>
                <a:spcPct val="90000"/>
              </a:lnSpc>
            </a:pPr>
            <a:r>
              <a:rPr lang="en-US" sz="1100">
                <a:solidFill>
                  <a:srgbClr val="EBEBEB"/>
                </a:solidFill>
              </a:rPr>
              <a:t> Inform and Empower: Provide insights to software developers, organizations, and policymakers to make informed decisions and prioritize environmental sustainability in their operations.</a:t>
            </a:r>
          </a:p>
          <a:p>
            <a:pPr>
              <a:lnSpc>
                <a:spcPct val="90000"/>
              </a:lnSpc>
            </a:pPr>
            <a:r>
              <a:rPr lang="en-US" sz="1100">
                <a:solidFill>
                  <a:srgbClr val="EBEBEB"/>
                </a:solidFill>
              </a:rPr>
              <a:t> Drive Action: Encourage the adoption of green computing practices to mitigate environmental impact and promote sustainable development in the software industry.</a:t>
            </a:r>
          </a:p>
        </p:txBody>
      </p:sp>
    </p:spTree>
    <p:extLst>
      <p:ext uri="{BB962C8B-B14F-4D97-AF65-F5344CB8AC3E}">
        <p14:creationId xmlns:p14="http://schemas.microsoft.com/office/powerpoint/2010/main" val="118327797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EEB22-61EF-ED53-ABF4-1BA57BCF5E98}"/>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Significance:</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2FB2C770-FB6D-6E9A-E372-9B9DA6DC1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093992" y="1480663"/>
            <a:ext cx="5449889" cy="3896670"/>
          </a:xfrm>
          <a:prstGeom prst="rect">
            <a:avLst/>
          </a:prstGeom>
          <a:noFill/>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E32506BF-31CA-1FD3-4881-BE5C756E5362}"/>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100">
                <a:solidFill>
                  <a:srgbClr val="EBEBEB"/>
                </a:solidFill>
              </a:rPr>
              <a:t> Environmental Preservation: Green computing practices contribute to mitigating climate change and reducing the ecological footprint of software development.</a:t>
            </a:r>
          </a:p>
          <a:p>
            <a:pPr>
              <a:lnSpc>
                <a:spcPct val="90000"/>
              </a:lnSpc>
            </a:pPr>
            <a:r>
              <a:rPr lang="en-US" sz="1100">
                <a:solidFill>
                  <a:srgbClr val="EBEBEB"/>
                </a:solidFill>
              </a:rPr>
              <a:t> Resource Conservation: By optimizing energy usage and reducing electronic waste, green computing conserves natural resources and minimizes environmental strain.</a:t>
            </a:r>
          </a:p>
          <a:p>
            <a:pPr>
              <a:lnSpc>
                <a:spcPct val="90000"/>
              </a:lnSpc>
            </a:pPr>
            <a:r>
              <a:rPr lang="en-US" sz="1100">
                <a:solidFill>
                  <a:srgbClr val="EBEBEB"/>
                </a:solidFill>
              </a:rPr>
              <a:t>Sustainability Goals: Advancing green computing aligns with global sustainability objectives, fostering a more environmentally responsible software industry.</a:t>
            </a:r>
          </a:p>
          <a:p>
            <a:pPr>
              <a:lnSpc>
                <a:spcPct val="90000"/>
              </a:lnSpc>
            </a:pPr>
            <a:r>
              <a:rPr lang="en-US" sz="1100">
                <a:solidFill>
                  <a:srgbClr val="EBEBEB"/>
                </a:solidFill>
              </a:rPr>
              <a:t>Cost Savings: Implementing green computing strategies can lead to reduced energy costs and operational expenses, enhancing the economic viability of software development.</a:t>
            </a:r>
          </a:p>
          <a:p>
            <a:pPr>
              <a:lnSpc>
                <a:spcPct val="90000"/>
              </a:lnSpc>
            </a:pPr>
            <a:r>
              <a:rPr lang="en-US" sz="1100">
                <a:solidFill>
                  <a:srgbClr val="EBEBEB"/>
                </a:solidFill>
              </a:rPr>
              <a:t> Corporate Responsibility: Embracing green computing demonstrates corporate social responsibility, enhancing brand reputation and stakeholder trust.</a:t>
            </a:r>
          </a:p>
        </p:txBody>
      </p:sp>
    </p:spTree>
    <p:extLst>
      <p:ext uri="{BB962C8B-B14F-4D97-AF65-F5344CB8AC3E}">
        <p14:creationId xmlns:p14="http://schemas.microsoft.com/office/powerpoint/2010/main" val="231816179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EBD13-C72C-5224-8892-2ED9CDFDE920}"/>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Understanding Green Computing:</a:t>
            </a:r>
          </a:p>
        </p:txBody>
      </p:sp>
      <p:sp>
        <p:nvSpPr>
          <p:cNvPr id="6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0" name="Freeform: Shape 6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Green Computing: Meaning, HIST, Future &amp; Best Practices">
            <a:extLst>
              <a:ext uri="{FF2B5EF4-FFF2-40B4-BE49-F238E27FC236}">
                <a16:creationId xmlns:a16="http://schemas.microsoft.com/office/drawing/2014/main" id="{E7C6D71F-02A8-6650-57BE-D280A2D21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093992" y="1916654"/>
            <a:ext cx="5449889" cy="3024688"/>
          </a:xfrm>
          <a:prstGeom prst="rect">
            <a:avLst/>
          </a:prstGeom>
          <a:noFill/>
          <a:effectLst/>
        </p:spPr>
      </p:pic>
      <p:sp>
        <p:nvSpPr>
          <p:cNvPr id="72" name="Rectangle 7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46611BC1-64C3-EFBE-7F54-625604BE0B6D}"/>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100">
                <a:solidFill>
                  <a:srgbClr val="EBEBEB"/>
                </a:solidFill>
              </a:rPr>
              <a:t> Definition: Utilizing computing resources responsibly to minimize energy consumption, carbon emissions, and ecological impact.</a:t>
            </a:r>
          </a:p>
          <a:p>
            <a:pPr>
              <a:lnSpc>
                <a:spcPct val="90000"/>
              </a:lnSpc>
            </a:pPr>
            <a:r>
              <a:rPr lang="en-US" sz="1100">
                <a:solidFill>
                  <a:srgbClr val="EBEBEB"/>
                </a:solidFill>
              </a:rPr>
              <a:t>Key Components: Energy-efficient hardware, power management techniques, eco-friendly software solutions, responsible disposal of electronic waste.</a:t>
            </a:r>
          </a:p>
          <a:p>
            <a:pPr>
              <a:lnSpc>
                <a:spcPct val="90000"/>
              </a:lnSpc>
            </a:pPr>
            <a:r>
              <a:rPr lang="en-US" sz="1100">
                <a:solidFill>
                  <a:srgbClr val="EBEBEB"/>
                </a:solidFill>
              </a:rPr>
              <a:t>Significance: Mitigates the environmental impact of the IT industry's energy consumption and carbon emissions.</a:t>
            </a:r>
          </a:p>
          <a:p>
            <a:pPr>
              <a:lnSpc>
                <a:spcPct val="90000"/>
              </a:lnSpc>
            </a:pPr>
            <a:r>
              <a:rPr lang="en-US" sz="1100">
                <a:solidFill>
                  <a:srgbClr val="EBEBEB"/>
                </a:solidFill>
              </a:rPr>
              <a:t>Evolution: Started with hardware-based solutions in the 1990s, now encompasses software optimization, data centre efficiency, and lifecycle management.</a:t>
            </a:r>
          </a:p>
          <a:p>
            <a:pPr>
              <a:lnSpc>
                <a:spcPct val="90000"/>
              </a:lnSpc>
            </a:pPr>
            <a:r>
              <a:rPr lang="en-US" sz="1100">
                <a:solidFill>
                  <a:srgbClr val="EBEBEB"/>
                </a:solidFill>
              </a:rPr>
              <a:t>Impact: Promotes energy efficiency, waste reduction, and responsible resource management, contributing to a more sustainable future for the IT industry and society.</a:t>
            </a:r>
          </a:p>
          <a:p>
            <a:pPr>
              <a:lnSpc>
                <a:spcPct val="90000"/>
              </a:lnSpc>
            </a:pPr>
            <a:r>
              <a:rPr lang="en-US" sz="1100">
                <a:solidFill>
                  <a:srgbClr val="EBEBEB"/>
                </a:solidFill>
              </a:rPr>
              <a:t> Role: Central in shaping the future of technology, aligning with corporate social responsibility objectives, and driving positive global change.</a:t>
            </a:r>
          </a:p>
        </p:txBody>
      </p:sp>
    </p:spTree>
    <p:extLst>
      <p:ext uri="{BB962C8B-B14F-4D97-AF65-F5344CB8AC3E}">
        <p14:creationId xmlns:p14="http://schemas.microsoft.com/office/powerpoint/2010/main" val="28646972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65AA5-DBA3-283B-15DF-1AB7909140D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2600" b="0" i="0" kern="1200">
                <a:solidFill>
                  <a:srgbClr val="EBEBEB"/>
                </a:solidFill>
                <a:latin typeface="+mj-lt"/>
                <a:ea typeface="+mj-ea"/>
                <a:cs typeface="+mj-cs"/>
              </a:rPr>
              <a:t>Environmental Challenges in Software Development:</a:t>
            </a:r>
          </a:p>
        </p:txBody>
      </p:sp>
      <p:sp>
        <p:nvSpPr>
          <p:cNvPr id="4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A collage of solar panels&#10;&#10;Description automatically generated">
            <a:extLst>
              <a:ext uri="{FF2B5EF4-FFF2-40B4-BE49-F238E27FC236}">
                <a16:creationId xmlns:a16="http://schemas.microsoft.com/office/drawing/2014/main" id="{CC406079-DFEA-A79D-2DAE-CEE0B2C619D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593896" y="647698"/>
            <a:ext cx="4450080" cy="5562601"/>
          </a:xfrm>
          <a:prstGeom prst="rect">
            <a:avLst/>
          </a:prstGeom>
          <a:effectLst/>
        </p:spPr>
      </p:pic>
      <p:sp>
        <p:nvSpPr>
          <p:cNvPr id="51" name="Rectangle 5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7052FBD9-97DB-5B39-E982-5F72642EBFA1}"/>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100">
                <a:solidFill>
                  <a:srgbClr val="EBEBEB"/>
                </a:solidFill>
              </a:rPr>
              <a:t> Lifecycle Impact: Software development processes contribute to environmental degradation throughout the software lifecycle, from design to disposal.</a:t>
            </a:r>
          </a:p>
          <a:p>
            <a:pPr>
              <a:lnSpc>
                <a:spcPct val="90000"/>
              </a:lnSpc>
            </a:pPr>
            <a:r>
              <a:rPr lang="en-US" sz="1100">
                <a:solidFill>
                  <a:srgbClr val="EBEBEB"/>
                </a:solidFill>
              </a:rPr>
              <a:t> Energy Intensity: High energy consumption during tasks like compilation, testing, and deployment, driven by computing infrastructure and data centres.</a:t>
            </a:r>
          </a:p>
          <a:p>
            <a:pPr>
              <a:lnSpc>
                <a:spcPct val="90000"/>
              </a:lnSpc>
            </a:pPr>
            <a:r>
              <a:rPr lang="en-US" sz="1100">
                <a:solidFill>
                  <a:srgbClr val="EBEBEB"/>
                </a:solidFill>
              </a:rPr>
              <a:t> Carbon Emissions: Significant greenhouse gas emissions from energy consumption, particularly from non-renewable sources like coal and natural gas.</a:t>
            </a:r>
          </a:p>
          <a:p>
            <a:pPr>
              <a:lnSpc>
                <a:spcPct val="90000"/>
              </a:lnSpc>
            </a:pPr>
            <a:r>
              <a:rPr lang="en-US" sz="1100">
                <a:solidFill>
                  <a:srgbClr val="EBEBEB"/>
                </a:solidFill>
              </a:rPr>
              <a:t>Electronic Waste: Rapid technological innovation leads to the short lifecycle of hardware components, contributing to the accumulation of electronic waste.</a:t>
            </a:r>
          </a:p>
          <a:p>
            <a:pPr>
              <a:lnSpc>
                <a:spcPct val="90000"/>
              </a:lnSpc>
            </a:pPr>
            <a:r>
              <a:rPr lang="en-US" sz="1100">
                <a:solidFill>
                  <a:srgbClr val="EBEBEB"/>
                </a:solidFill>
              </a:rPr>
              <a:t>Growing Impact: As demand for software solutions increases, so does the environmental impact, placing strain on energy resources and exacerbating climate change.</a:t>
            </a:r>
          </a:p>
        </p:txBody>
      </p:sp>
      <p:sp>
        <p:nvSpPr>
          <p:cNvPr id="5" name="TextBox 4">
            <a:extLst>
              <a:ext uri="{FF2B5EF4-FFF2-40B4-BE49-F238E27FC236}">
                <a16:creationId xmlns:a16="http://schemas.microsoft.com/office/drawing/2014/main" id="{BE5106C3-277F-6379-E3A3-A75B54AC4B76}"/>
              </a:ext>
            </a:extLst>
          </p:cNvPr>
          <p:cNvSpPr txBox="1"/>
          <p:nvPr/>
        </p:nvSpPr>
        <p:spPr>
          <a:xfrm>
            <a:off x="8172677" y="6010244"/>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8920682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3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C3069-76B3-1D86-D114-1CFB8A8460D9}"/>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2600" b="0" i="0" kern="1200">
                <a:solidFill>
                  <a:srgbClr val="EBEBEB"/>
                </a:solidFill>
                <a:latin typeface="+mj-lt"/>
                <a:ea typeface="+mj-ea"/>
                <a:cs typeface="+mj-cs"/>
              </a:rPr>
              <a:t>Practices for Green Computing in Software Development:</a:t>
            </a:r>
          </a:p>
        </p:txBody>
      </p:sp>
      <p:sp>
        <p:nvSpPr>
          <p:cNvPr id="3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7"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Sustainable Software Development: Embracing Green Practices for a Better  Future">
            <a:extLst>
              <a:ext uri="{FF2B5EF4-FFF2-40B4-BE49-F238E27FC236}">
                <a16:creationId xmlns:a16="http://schemas.microsoft.com/office/drawing/2014/main" id="{0453B43E-AB4F-9B5A-E8ED-069839433A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093992" y="1828094"/>
            <a:ext cx="5449889" cy="3201809"/>
          </a:xfrm>
          <a:prstGeom prst="rect">
            <a:avLst/>
          </a:prstGeom>
          <a:noFill/>
          <a:effectLst/>
        </p:spPr>
      </p:pic>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4491F775-407C-15BB-DA8D-DC9C01062AC0}"/>
              </a:ext>
            </a:extLst>
          </p:cNvPr>
          <p:cNvSpPr>
            <a:spLocks noGrp="1"/>
          </p:cNvSpPr>
          <p:nvPr>
            <p:ph type="body" idx="1"/>
          </p:nvPr>
        </p:nvSpPr>
        <p:spPr>
          <a:xfrm>
            <a:off x="648931" y="2438400"/>
            <a:ext cx="4166509" cy="3785419"/>
          </a:xfrm>
        </p:spPr>
        <p:txBody>
          <a:bodyPr vert="horz" lIns="91440" tIns="45720" rIns="91440" bIns="45720" rtlCol="0">
            <a:normAutofit/>
          </a:bodyPr>
          <a:lstStyle/>
          <a:p>
            <a:pPr>
              <a:lnSpc>
                <a:spcPct val="90000"/>
              </a:lnSpc>
            </a:pPr>
            <a:r>
              <a:rPr lang="en-US" sz="1100">
                <a:solidFill>
                  <a:srgbClr val="EBEBEB"/>
                </a:solidFill>
              </a:rPr>
              <a:t> Code Optimization: Reduce energy consumption by minimizing redundant code, optimizing algorithms, and reducing instructions executed during program execution.</a:t>
            </a:r>
          </a:p>
          <a:p>
            <a:pPr>
              <a:lnSpc>
                <a:spcPct val="90000"/>
              </a:lnSpc>
            </a:pPr>
            <a:r>
              <a:rPr lang="en-US" sz="1100">
                <a:solidFill>
                  <a:srgbClr val="EBEBEB"/>
                </a:solidFill>
              </a:rPr>
              <a:t> Energy-Efficient Architectures: Select low-power processors, energy-efficient servers, and hardware components to minimize energy consumption.</a:t>
            </a:r>
          </a:p>
          <a:p>
            <a:pPr>
              <a:lnSpc>
                <a:spcPct val="90000"/>
              </a:lnSpc>
            </a:pPr>
            <a:r>
              <a:rPr lang="en-US" sz="1100">
                <a:solidFill>
                  <a:srgbClr val="EBEBEB"/>
                </a:solidFill>
              </a:rPr>
              <a:t> Sustainable Design Principles: Design software with modularity, scalability, and resource-efficient algorithms to minimize resource consumption and waste.</a:t>
            </a:r>
          </a:p>
          <a:p>
            <a:pPr>
              <a:lnSpc>
                <a:spcPct val="90000"/>
              </a:lnSpc>
            </a:pPr>
            <a:r>
              <a:rPr lang="en-US" sz="1100">
                <a:solidFill>
                  <a:srgbClr val="EBEBEB"/>
                </a:solidFill>
              </a:rPr>
              <a:t> Green Development Methodologies: Adopt Agile and DevOps practices to streamline development processes, automate tasks, and foster a culture of sustainability.</a:t>
            </a:r>
          </a:p>
          <a:p>
            <a:pPr>
              <a:lnSpc>
                <a:spcPct val="90000"/>
              </a:lnSpc>
            </a:pPr>
            <a:r>
              <a:rPr lang="en-US" sz="1100">
                <a:solidFill>
                  <a:srgbClr val="EBEBEB"/>
                </a:solidFill>
              </a:rPr>
              <a:t> Renewable Energy Integration: Power data centres and computing infrastructure with renewable energy sources like solar and wind to reduce reliance on fossil fuels and minimize carbon emissions.</a:t>
            </a:r>
          </a:p>
        </p:txBody>
      </p:sp>
    </p:spTree>
    <p:extLst>
      <p:ext uri="{BB962C8B-B14F-4D97-AF65-F5344CB8AC3E}">
        <p14:creationId xmlns:p14="http://schemas.microsoft.com/office/powerpoint/2010/main" val="353389557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11223C-54EC-751A-60FB-75368E7E5AD7}"/>
              </a:ext>
            </a:extLst>
          </p:cNvPr>
          <p:cNvSpPr>
            <a:spLocks noGrp="1"/>
          </p:cNvSpPr>
          <p:nvPr>
            <p:ph type="title"/>
          </p:nvPr>
        </p:nvSpPr>
        <p:spPr>
          <a:xfrm>
            <a:off x="648930" y="629266"/>
            <a:ext cx="9252154" cy="1223983"/>
          </a:xfrm>
        </p:spPr>
        <p:txBody>
          <a:bodyPr vert="horz" lIns="91440" tIns="45720" rIns="91440" bIns="45720" rtlCol="0" anchor="t">
            <a:normAutofit/>
          </a:bodyPr>
          <a:lstStyle/>
          <a:p>
            <a:pPr>
              <a:lnSpc>
                <a:spcPct val="90000"/>
              </a:lnSpc>
            </a:pPr>
            <a:r>
              <a:rPr lang="en-US" sz="3900" b="0" i="0" kern="1200" dirty="0">
                <a:solidFill>
                  <a:schemeClr val="tx2"/>
                </a:solidFill>
                <a:latin typeface="+mj-lt"/>
                <a:ea typeface="+mj-ea"/>
                <a:cs typeface="+mj-cs"/>
              </a:rPr>
              <a:t>Strategies for Sustainability in Software Development:</a:t>
            </a:r>
          </a:p>
        </p:txBody>
      </p:sp>
      <p:pic>
        <p:nvPicPr>
          <p:cNvPr id="4" name="Picture 3" descr="Green Computing - Javatpoint">
            <a:extLst>
              <a:ext uri="{FF2B5EF4-FFF2-40B4-BE49-F238E27FC236}">
                <a16:creationId xmlns:a16="http://schemas.microsoft.com/office/drawing/2014/main" id="{6174F68E-40A3-8095-B858-54BEA4B0A2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36915" y="2292209"/>
            <a:ext cx="5451627" cy="3716192"/>
          </a:xfrm>
          <a:prstGeom prst="rect">
            <a:avLst/>
          </a:prstGeom>
          <a:noFill/>
          <a:effectLst>
            <a:outerShdw blurRad="50800" dist="38100" dir="5400000" algn="t" rotWithShape="0">
              <a:prstClr val="black">
                <a:alpha val="43000"/>
              </a:prstClr>
            </a:outerShdw>
          </a:effectLst>
        </p:spPr>
      </p:pic>
      <p:sp>
        <p:nvSpPr>
          <p:cNvPr id="3" name="Text Placeholder 2">
            <a:extLst>
              <a:ext uri="{FF2B5EF4-FFF2-40B4-BE49-F238E27FC236}">
                <a16:creationId xmlns:a16="http://schemas.microsoft.com/office/drawing/2014/main" id="{E4455403-512D-D637-ACB7-84DDDA853BF5}"/>
              </a:ext>
            </a:extLst>
          </p:cNvPr>
          <p:cNvSpPr>
            <a:spLocks noGrp="1"/>
          </p:cNvSpPr>
          <p:nvPr>
            <p:ph type="body" idx="1"/>
          </p:nvPr>
        </p:nvSpPr>
        <p:spPr>
          <a:xfrm>
            <a:off x="6575729" y="2052214"/>
            <a:ext cx="4415293" cy="4196185"/>
          </a:xfrm>
        </p:spPr>
        <p:txBody>
          <a:bodyPr vert="horz" lIns="91440" tIns="45720" rIns="91440" bIns="45720" rtlCol="0">
            <a:normAutofit/>
          </a:bodyPr>
          <a:lstStyle/>
          <a:p>
            <a:pPr marL="0" indent="0">
              <a:lnSpc>
                <a:spcPct val="90000"/>
              </a:lnSpc>
            </a:pPr>
            <a:endParaRPr lang="en-US" sz="1100" dirty="0"/>
          </a:p>
          <a:p>
            <a:pPr>
              <a:lnSpc>
                <a:spcPct val="90000"/>
              </a:lnSpc>
            </a:pPr>
            <a:r>
              <a:rPr lang="en-US" sz="1100" dirty="0"/>
              <a:t> Durability of Substances: Emphasize the use of durable materials in hardware manufacturing to extend product lifespan and reduce electronic waste.</a:t>
            </a:r>
          </a:p>
          <a:p>
            <a:pPr>
              <a:lnSpc>
                <a:spcPct val="90000"/>
              </a:lnSpc>
            </a:pPr>
            <a:r>
              <a:rPr lang="en-US" sz="1100" dirty="0"/>
              <a:t>Designing Data Centers: Implement sustainable design principles in data centre construction, including efficient cooling systems and renewable energy integration.</a:t>
            </a:r>
          </a:p>
          <a:p>
            <a:pPr>
              <a:lnSpc>
                <a:spcPct val="90000"/>
              </a:lnSpc>
            </a:pPr>
            <a:r>
              <a:rPr lang="en-US" sz="1100" dirty="0"/>
              <a:t>Optimization of Equipment and Distribution: Utilize algorithms for resource allocation, virtualization, and terminal servers to optimize energy usage and minimize environmental impact.</a:t>
            </a:r>
          </a:p>
          <a:p>
            <a:pPr>
              <a:lnSpc>
                <a:spcPct val="90000"/>
              </a:lnSpc>
            </a:pPr>
            <a:r>
              <a:rPr lang="en-US" sz="1100" dirty="0"/>
              <a:t> Set clear targets for energy and carbon reduction, integrate sustainability into decision-making, and invest in renewable tech.</a:t>
            </a:r>
          </a:p>
          <a:p>
            <a:pPr>
              <a:lnSpc>
                <a:spcPct val="90000"/>
              </a:lnSpc>
            </a:pPr>
            <a:r>
              <a:rPr lang="en-US" sz="1100" dirty="0"/>
              <a:t> Collaborate with green vendors, educate on green principles, and enforce regulations for energy efficiency and rewards for sustainability.</a:t>
            </a:r>
          </a:p>
        </p:txBody>
      </p:sp>
    </p:spTree>
    <p:extLst>
      <p:ext uri="{BB962C8B-B14F-4D97-AF65-F5344CB8AC3E}">
        <p14:creationId xmlns:p14="http://schemas.microsoft.com/office/powerpoint/2010/main" val="243610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64F054-107D-42B2-E820-511D39FEFD3E}"/>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mj-lt"/>
                <a:ea typeface="+mj-ea"/>
                <a:cs typeface="+mj-cs"/>
              </a:rPr>
              <a:t>Impact Assessment:</a:t>
            </a:r>
          </a:p>
        </p:txBody>
      </p:sp>
      <p:pic>
        <p:nvPicPr>
          <p:cNvPr id="4" name="Picture 3" descr="What is green IT (green information technology) and why is it important?">
            <a:extLst>
              <a:ext uri="{FF2B5EF4-FFF2-40B4-BE49-F238E27FC236}">
                <a16:creationId xmlns:a16="http://schemas.microsoft.com/office/drawing/2014/main" id="{E344BB61-A2F7-DCD6-B262-76B2859EF4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36915" y="3059980"/>
            <a:ext cx="5451627" cy="2180650"/>
          </a:xfrm>
          <a:prstGeom prst="rect">
            <a:avLst/>
          </a:prstGeom>
          <a:noFill/>
          <a:effectLst>
            <a:outerShdw blurRad="50800" dist="38100" dir="5400000" algn="t" rotWithShape="0">
              <a:prstClr val="black">
                <a:alpha val="43000"/>
              </a:prstClr>
            </a:outerShdw>
          </a:effectLst>
        </p:spPr>
      </p:pic>
      <p:sp>
        <p:nvSpPr>
          <p:cNvPr id="3" name="Text Placeholder 2">
            <a:extLst>
              <a:ext uri="{FF2B5EF4-FFF2-40B4-BE49-F238E27FC236}">
                <a16:creationId xmlns:a16="http://schemas.microsoft.com/office/drawing/2014/main" id="{C15AF7BF-9886-A0CB-6544-D7DF76AF93DA}"/>
              </a:ext>
            </a:extLst>
          </p:cNvPr>
          <p:cNvSpPr>
            <a:spLocks noGrp="1"/>
          </p:cNvSpPr>
          <p:nvPr>
            <p:ph type="body" idx="1"/>
          </p:nvPr>
        </p:nvSpPr>
        <p:spPr>
          <a:xfrm>
            <a:off x="6575729" y="2052214"/>
            <a:ext cx="4415293" cy="4196185"/>
          </a:xfrm>
        </p:spPr>
        <p:txBody>
          <a:bodyPr vert="horz" lIns="91440" tIns="45720" rIns="91440" bIns="45720" rtlCol="0">
            <a:normAutofit/>
          </a:bodyPr>
          <a:lstStyle/>
          <a:p>
            <a:pPr>
              <a:lnSpc>
                <a:spcPct val="90000"/>
              </a:lnSpc>
            </a:pPr>
            <a:r>
              <a:rPr lang="en-US" sz="1700" dirty="0"/>
              <a:t> Quantitative Analysis: Assessing energy consumption, carbon emissions, and electronic waste reduction through green computing practices.</a:t>
            </a:r>
          </a:p>
          <a:p>
            <a:pPr>
              <a:lnSpc>
                <a:spcPct val="90000"/>
              </a:lnSpc>
            </a:pPr>
            <a:r>
              <a:rPr lang="en-US" sz="1700" dirty="0"/>
              <a:t> Energy Savings: Green computing practices such as server virtualization and software optimization can lead to significant energy savings, up to 80% in some cases.</a:t>
            </a:r>
          </a:p>
          <a:p>
            <a:pPr>
              <a:lnSpc>
                <a:spcPct val="90000"/>
              </a:lnSpc>
            </a:pPr>
            <a:r>
              <a:rPr lang="en-US" sz="1700" dirty="0"/>
              <a:t> Environmental Benefits: Implementation of sustainable data centre designs can result in up to 40% reduction in carbon emissions compared to conventional designs.</a:t>
            </a:r>
          </a:p>
        </p:txBody>
      </p:sp>
    </p:spTree>
    <p:extLst>
      <p:ext uri="{BB962C8B-B14F-4D97-AF65-F5344CB8AC3E}">
        <p14:creationId xmlns:p14="http://schemas.microsoft.com/office/powerpoint/2010/main" val="1048984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66</TotalTime>
  <Words>1312</Words>
  <Application>Microsoft Office PowerPoint</Application>
  <PresentationFormat>Widescreen</PresentationFormat>
  <Paragraphs>77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Century Gothic</vt:lpstr>
      <vt:lpstr>Wingdings 3</vt:lpstr>
      <vt:lpstr>Ion</vt:lpstr>
      <vt:lpstr>Advancing Green Computing: Practices, strategies, and impact in modern software development for environmental sustainability By shruthi s rao int20is158</vt:lpstr>
      <vt:lpstr>Problem Statement:</vt:lpstr>
      <vt:lpstr>Objective:</vt:lpstr>
      <vt:lpstr>Significance:</vt:lpstr>
      <vt:lpstr>Understanding Green Computing:</vt:lpstr>
      <vt:lpstr>Environmental Challenges in Software Development:</vt:lpstr>
      <vt:lpstr>Practices for Green Computing in Software Development:</vt:lpstr>
      <vt:lpstr>Strategies for Sustainability in Software Development:</vt:lpstr>
      <vt:lpstr>Impact Assessment:</vt:lpstr>
      <vt:lpstr>Applications:</vt:lpstr>
      <vt:lpstr>Advantages And Disadvantages</vt:lpstr>
      <vt:lpstr>Challenges:</vt:lpstr>
      <vt:lpstr>Future Directions: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green computing: Practices, strategies, and impact in modern software development for environmental sustainability</dc:title>
  <dc:creator>Shruthi S rao</dc:creator>
  <cp:lastModifiedBy>Shruthi S rao</cp:lastModifiedBy>
  <cp:revision>131</cp:revision>
  <dcterms:created xsi:type="dcterms:W3CDTF">2024-03-23T10:45:14Z</dcterms:created>
  <dcterms:modified xsi:type="dcterms:W3CDTF">2024-03-26T06:11:48Z</dcterms:modified>
</cp:coreProperties>
</file>